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753" r:id="rId2"/>
  </p:sldMasterIdLst>
  <p:notesMasterIdLst>
    <p:notesMasterId r:id="rId13"/>
  </p:notesMasterIdLst>
  <p:handoutMasterIdLst>
    <p:handoutMasterId r:id="rId14"/>
  </p:handoutMasterIdLst>
  <p:sldIdLst>
    <p:sldId id="673" r:id="rId3"/>
    <p:sldId id="685" r:id="rId4"/>
    <p:sldId id="701" r:id="rId5"/>
    <p:sldId id="702" r:id="rId6"/>
    <p:sldId id="699" r:id="rId7"/>
    <p:sldId id="693" r:id="rId8"/>
    <p:sldId id="695" r:id="rId9"/>
    <p:sldId id="694" r:id="rId10"/>
    <p:sldId id="697" r:id="rId11"/>
    <p:sldId id="700" r:id="rId12"/>
  </p:sldIdLst>
  <p:sldSz cx="9144000" cy="6858000" type="screen4x3"/>
  <p:notesSz cx="6797675" cy="9874250"/>
  <p:defaultTextStyle>
    <a:defPPr>
      <a:defRPr lang="en-GB"/>
    </a:defPPr>
    <a:lvl1pPr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1pPr>
    <a:lvl2pPr marL="4572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bg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143">
          <p15:clr>
            <a:srgbClr val="A4A3A4"/>
          </p15:clr>
        </p15:guide>
        <p15:guide id="2" orient="horz" pos="4086">
          <p15:clr>
            <a:srgbClr val="A4A3A4"/>
          </p15:clr>
        </p15:guide>
        <p15:guide id="3" orient="horz" pos="1366">
          <p15:clr>
            <a:srgbClr val="A4A3A4"/>
          </p15:clr>
        </p15:guide>
        <p15:guide id="4" orient="horz" pos="1592">
          <p15:clr>
            <a:srgbClr val="A4A3A4"/>
          </p15:clr>
        </p15:guide>
        <p15:guide id="5" orient="horz" pos="1818">
          <p15:clr>
            <a:srgbClr val="A4A3A4"/>
          </p15:clr>
        </p15:guide>
        <p15:guide id="6" orient="horz" pos="2044">
          <p15:clr>
            <a:srgbClr val="A4A3A4"/>
          </p15:clr>
        </p15:guide>
        <p15:guide id="7" orient="horz" pos="2270">
          <p15:clr>
            <a:srgbClr val="A4A3A4"/>
          </p15:clr>
        </p15:guide>
        <p15:guide id="8" orient="horz" pos="2496">
          <p15:clr>
            <a:srgbClr val="A4A3A4"/>
          </p15:clr>
        </p15:guide>
        <p15:guide id="9" pos="5219">
          <p15:clr>
            <a:srgbClr val="A4A3A4"/>
          </p15:clr>
        </p15:guide>
        <p15:guide id="10" pos="3181">
          <p15:clr>
            <a:srgbClr val="A4A3A4"/>
          </p15:clr>
        </p15:guide>
        <p15:guide id="11" pos="453">
          <p15:clr>
            <a:srgbClr val="A4A3A4"/>
          </p15:clr>
        </p15:guide>
        <p15:guide id="12" pos="2952">
          <p15:clr>
            <a:srgbClr val="A4A3A4"/>
          </p15:clr>
        </p15:guide>
        <p15:guide id="13" pos="909">
          <p15:clr>
            <a:srgbClr val="A4A3A4"/>
          </p15:clr>
        </p15:guide>
        <p15:guide id="14" pos="686">
          <p15:clr>
            <a:srgbClr val="A4A3A4"/>
          </p15:clr>
        </p15:guide>
        <p15:guide id="15" pos="5445">
          <p15:clr>
            <a:srgbClr val="A4A3A4"/>
          </p15:clr>
        </p15:guide>
        <p15:guide id="16" pos="567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31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uziv, Lucas" initials="K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000"/>
    <a:srgbClr val="00539B"/>
    <a:srgbClr val="C6168D"/>
    <a:srgbClr val="8C2245"/>
    <a:srgbClr val="D77700"/>
    <a:srgbClr val="FFFFFF"/>
    <a:srgbClr val="5D245A"/>
    <a:srgbClr val="32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91069" autoAdjust="0"/>
  </p:normalViewPr>
  <p:slideViewPr>
    <p:cSldViewPr snapToGrid="0" snapToObjects="1">
      <p:cViewPr varScale="1">
        <p:scale>
          <a:sx n="59" d="100"/>
          <a:sy n="59" d="100"/>
        </p:scale>
        <p:origin x="1560" y="72"/>
      </p:cViewPr>
      <p:guideLst>
        <p:guide orient="horz" pos="1143"/>
        <p:guide orient="horz" pos="4086"/>
        <p:guide orient="horz" pos="1366"/>
        <p:guide orient="horz" pos="1592"/>
        <p:guide orient="horz" pos="1818"/>
        <p:guide orient="horz" pos="2044"/>
        <p:guide orient="horz" pos="2270"/>
        <p:guide orient="horz" pos="2496"/>
        <p:guide pos="5219"/>
        <p:guide pos="3181"/>
        <p:guide pos="453"/>
        <p:guide pos="2952"/>
        <p:guide pos="909"/>
        <p:guide pos="686"/>
        <p:guide pos="5445"/>
        <p:guide pos="5676"/>
      </p:guideLst>
    </p:cSldViewPr>
  </p:slideViewPr>
  <p:outlineViewPr>
    <p:cViewPr>
      <p:scale>
        <a:sx n="33" d="100"/>
        <a:sy n="33" d="100"/>
      </p:scale>
      <p:origin x="0" y="-73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1974" y="-78"/>
      </p:cViewPr>
      <p:guideLst>
        <p:guide orient="horz" pos="3127"/>
        <p:guide pos="2141"/>
        <p:guide orient="horz"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615CF-A0EA-4A87-B5E6-241FC146C130}" type="doc">
      <dgm:prSet loTypeId="urn:microsoft.com/office/officeart/2005/8/layout/process4" loCatId="list" qsTypeId="urn:microsoft.com/office/officeart/2005/8/quickstyle/simple1" qsCatId="simple" csTypeId="urn:microsoft.com/office/officeart/2005/8/colors/accent1_2" csCatId="accent1" phldr="1"/>
      <dgm:spPr/>
    </dgm:pt>
    <dgm:pt modelId="{D48CDE8B-CBF5-403E-8047-DA9228A3DDE3}">
      <dgm:prSet phldrT="[Text]" custT="1"/>
      <dgm:spPr/>
      <dgm:t>
        <a:bodyPr/>
        <a:lstStyle/>
        <a:p>
          <a:r>
            <a:rPr lang="uk-UA" sz="1800" b="0" baseline="0" dirty="0">
              <a:latin typeface="Calibri" panose="020F0502020204030204" pitchFamily="34" charset="0"/>
              <a:cs typeface="Calibri" panose="020F0502020204030204" pitchFamily="34" charset="0"/>
            </a:rPr>
            <a:t>Початковий діалог з ЄБРР. Умови потенційного фінансування</a:t>
          </a:r>
        </a:p>
      </dgm:t>
    </dgm:pt>
    <dgm:pt modelId="{9EA26F57-CEC7-4891-A393-A784118DCFF3}" type="parTrans" cxnId="{0A194B85-CA47-4920-B74A-8763F67496DE}">
      <dgm:prSet/>
      <dgm:spPr/>
      <dgm:t>
        <a:bodyPr/>
        <a:lstStyle/>
        <a:p>
          <a:endParaRPr lang="en-US" sz="1800" b="0">
            <a:latin typeface="Calibri" panose="020F0502020204030204" pitchFamily="34" charset="0"/>
            <a:cs typeface="Calibri" panose="020F0502020204030204" pitchFamily="34" charset="0"/>
          </a:endParaRPr>
        </a:p>
      </dgm:t>
    </dgm:pt>
    <dgm:pt modelId="{B40C595A-399C-4110-BCF3-8B0280D6510C}" type="sibTrans" cxnId="{0A194B85-CA47-4920-B74A-8763F67496DE}">
      <dgm:prSet/>
      <dgm:spPr/>
      <dgm:t>
        <a:bodyPr/>
        <a:lstStyle/>
        <a:p>
          <a:endParaRPr lang="en-US" sz="1800" b="0">
            <a:latin typeface="Calibri" panose="020F0502020204030204" pitchFamily="34" charset="0"/>
            <a:cs typeface="Calibri" panose="020F0502020204030204" pitchFamily="34" charset="0"/>
          </a:endParaRPr>
        </a:p>
      </dgm:t>
    </dgm:pt>
    <dgm:pt modelId="{4E7A7CE2-BCF1-4B6B-9CE8-4AE728F8241A}">
      <dgm:prSet phldrT="[Text]" custT="1"/>
      <dgm:spPr/>
      <dgm:t>
        <a:bodyPr/>
        <a:lstStyle/>
        <a:p>
          <a:r>
            <a:rPr lang="uk-UA" sz="1800" b="0" dirty="0">
              <a:latin typeface="Calibri" panose="020F0502020204030204" pitchFamily="34" charset="0"/>
              <a:cs typeface="Calibri" panose="020F0502020204030204" pitchFamily="34" charset="0"/>
            </a:rPr>
            <a:t>Підготовчий процес. Технічна підтримка (Компонент 2)</a:t>
          </a:r>
        </a:p>
      </dgm:t>
    </dgm:pt>
    <dgm:pt modelId="{F155F6D4-F55B-4090-A19D-9A0C4E60396D}" type="parTrans" cxnId="{38BF1912-2037-45C5-9C10-4565F63FEF2C}">
      <dgm:prSet/>
      <dgm:spPr/>
      <dgm:t>
        <a:bodyPr/>
        <a:lstStyle/>
        <a:p>
          <a:endParaRPr lang="en-US" sz="1800" b="0">
            <a:latin typeface="Calibri" panose="020F0502020204030204" pitchFamily="34" charset="0"/>
            <a:cs typeface="Calibri" panose="020F0502020204030204" pitchFamily="34" charset="0"/>
          </a:endParaRPr>
        </a:p>
      </dgm:t>
    </dgm:pt>
    <dgm:pt modelId="{8F30AE39-1D34-451F-A5F9-8DAC822C928B}" type="sibTrans" cxnId="{38BF1912-2037-45C5-9C10-4565F63FEF2C}">
      <dgm:prSet/>
      <dgm:spPr/>
      <dgm:t>
        <a:bodyPr/>
        <a:lstStyle/>
        <a:p>
          <a:endParaRPr lang="en-US" sz="1800" b="0">
            <a:latin typeface="Calibri" panose="020F0502020204030204" pitchFamily="34" charset="0"/>
            <a:cs typeface="Calibri" panose="020F0502020204030204" pitchFamily="34" charset="0"/>
          </a:endParaRPr>
        </a:p>
      </dgm:t>
    </dgm:pt>
    <dgm:pt modelId="{530B3AF5-1649-4AA2-8971-F64337945A32}">
      <dgm:prSet phldrT="[Text]" custT="1"/>
      <dgm:spPr/>
      <dgm:t>
        <a:bodyPr/>
        <a:lstStyle/>
        <a:p>
          <a:r>
            <a:rPr lang="uk-UA" sz="1800" b="0" dirty="0">
              <a:latin typeface="Calibri" panose="020F0502020204030204" pitchFamily="34" charset="0"/>
              <a:cs typeface="Calibri" panose="020F0502020204030204" pitchFamily="34" charset="0"/>
            </a:rPr>
            <a:t>Комплексна оцінка інвестиційного проекту та грантової допомоги </a:t>
          </a:r>
        </a:p>
      </dgm:t>
    </dgm:pt>
    <dgm:pt modelId="{96F2EACC-C1AD-40B1-AE1A-5AFA2F328682}" type="parTrans" cxnId="{3542E639-5F64-4944-8BE2-D9745AC48B9C}">
      <dgm:prSet/>
      <dgm:spPr/>
      <dgm:t>
        <a:bodyPr/>
        <a:lstStyle/>
        <a:p>
          <a:endParaRPr lang="en-US" sz="1800" b="0">
            <a:latin typeface="Calibri" panose="020F0502020204030204" pitchFamily="34" charset="0"/>
            <a:cs typeface="Calibri" panose="020F0502020204030204" pitchFamily="34" charset="0"/>
          </a:endParaRPr>
        </a:p>
      </dgm:t>
    </dgm:pt>
    <dgm:pt modelId="{6CE5CFD7-14E4-4EA1-9C8F-94F1CE2B048A}" type="sibTrans" cxnId="{3542E639-5F64-4944-8BE2-D9745AC48B9C}">
      <dgm:prSet/>
      <dgm:spPr/>
      <dgm:t>
        <a:bodyPr/>
        <a:lstStyle/>
        <a:p>
          <a:endParaRPr lang="en-US" sz="1800" b="0">
            <a:latin typeface="Calibri" panose="020F0502020204030204" pitchFamily="34" charset="0"/>
            <a:cs typeface="Calibri" panose="020F0502020204030204" pitchFamily="34" charset="0"/>
          </a:endParaRPr>
        </a:p>
      </dgm:t>
    </dgm:pt>
    <dgm:pt modelId="{4ADA1971-FE3C-4281-AEEF-1EE47324F02F}">
      <dgm:prSet phldrT="[Text]" custT="1"/>
      <dgm:spPr/>
      <dgm:t>
        <a:bodyPr/>
        <a:lstStyle/>
        <a:p>
          <a:r>
            <a:rPr lang="uk-UA" sz="1800" b="0" dirty="0">
              <a:latin typeface="Calibri" panose="020F0502020204030204" pitchFamily="34" charset="0"/>
              <a:cs typeface="Calibri" panose="020F0502020204030204" pitchFamily="34" charset="0"/>
            </a:rPr>
            <a:t>Затвердження фінансування та грантової допомоги (Компонент 3)</a:t>
          </a:r>
        </a:p>
      </dgm:t>
    </dgm:pt>
    <dgm:pt modelId="{9E5EF798-B30E-4BF6-AE7E-415EAF12DF55}" type="parTrans" cxnId="{25C874EC-1420-479B-ACCC-5F87D65332E5}">
      <dgm:prSet/>
      <dgm:spPr/>
      <dgm:t>
        <a:bodyPr/>
        <a:lstStyle/>
        <a:p>
          <a:endParaRPr lang="en-US" sz="1800" b="0">
            <a:latin typeface="Calibri" panose="020F0502020204030204" pitchFamily="34" charset="0"/>
            <a:cs typeface="Calibri" panose="020F0502020204030204" pitchFamily="34" charset="0"/>
          </a:endParaRPr>
        </a:p>
      </dgm:t>
    </dgm:pt>
    <dgm:pt modelId="{C495883F-9B50-4D5B-80B1-086D91815A22}" type="sibTrans" cxnId="{25C874EC-1420-479B-ACCC-5F87D65332E5}">
      <dgm:prSet/>
      <dgm:spPr/>
      <dgm:t>
        <a:bodyPr/>
        <a:lstStyle/>
        <a:p>
          <a:endParaRPr lang="en-US" sz="1800" b="0">
            <a:latin typeface="Calibri" panose="020F0502020204030204" pitchFamily="34" charset="0"/>
            <a:cs typeface="Calibri" panose="020F0502020204030204" pitchFamily="34" charset="0"/>
          </a:endParaRPr>
        </a:p>
      </dgm:t>
    </dgm:pt>
    <dgm:pt modelId="{C5F20B02-7F25-4663-9A21-402463FB265B}">
      <dgm:prSet phldrT="[Text]" custT="1"/>
      <dgm:spPr/>
      <dgm:t>
        <a:bodyPr/>
        <a:lstStyle/>
        <a:p>
          <a:r>
            <a:rPr lang="uk-UA" sz="1800" b="0" dirty="0">
              <a:latin typeface="Calibri" panose="020F0502020204030204" pitchFamily="34" charset="0"/>
              <a:cs typeface="Calibri" panose="020F0502020204030204" pitchFamily="34" charset="0"/>
            </a:rPr>
            <a:t>Впровадження інвестиційної програми</a:t>
          </a:r>
        </a:p>
      </dgm:t>
    </dgm:pt>
    <dgm:pt modelId="{74C2FA12-D709-47FC-A9B7-ABCFA0679C35}" type="parTrans" cxnId="{7B885427-4A48-4687-893A-2522FCE64BCA}">
      <dgm:prSet/>
      <dgm:spPr/>
      <dgm:t>
        <a:bodyPr/>
        <a:lstStyle/>
        <a:p>
          <a:endParaRPr lang="en-US" sz="1800" b="0">
            <a:latin typeface="Calibri" panose="020F0502020204030204" pitchFamily="34" charset="0"/>
            <a:cs typeface="Calibri" panose="020F0502020204030204" pitchFamily="34" charset="0"/>
          </a:endParaRPr>
        </a:p>
      </dgm:t>
    </dgm:pt>
    <dgm:pt modelId="{3357AD9B-B39D-4E11-BCC1-2EB3C9DA3ABB}" type="sibTrans" cxnId="{7B885427-4A48-4687-893A-2522FCE64BCA}">
      <dgm:prSet/>
      <dgm:spPr/>
      <dgm:t>
        <a:bodyPr/>
        <a:lstStyle/>
        <a:p>
          <a:endParaRPr lang="en-US" sz="1800" b="0">
            <a:latin typeface="Calibri" panose="020F0502020204030204" pitchFamily="34" charset="0"/>
            <a:cs typeface="Calibri" panose="020F0502020204030204" pitchFamily="34" charset="0"/>
          </a:endParaRPr>
        </a:p>
      </dgm:t>
    </dgm:pt>
    <dgm:pt modelId="{A4F4BE19-20F9-4361-8892-24105CBF06EB}">
      <dgm:prSet phldrT="[Text]" custT="1"/>
      <dgm:spPr/>
      <dgm:t>
        <a:bodyPr/>
        <a:lstStyle/>
        <a:p>
          <a:r>
            <a:rPr lang="uk-UA" sz="1800" b="0" dirty="0">
              <a:latin typeface="Calibri" panose="020F0502020204030204" pitchFamily="34" charset="0"/>
              <a:cs typeface="Calibri" panose="020F0502020204030204" pitchFamily="34" charset="0"/>
            </a:rPr>
            <a:t>Верифікація та виплата гранту</a:t>
          </a:r>
        </a:p>
      </dgm:t>
    </dgm:pt>
    <dgm:pt modelId="{E5B7D1C0-855D-4AE7-B57C-93765E6DF8DB}" type="parTrans" cxnId="{C027CB6B-43A2-4114-BFEB-77A4D335F006}">
      <dgm:prSet/>
      <dgm:spPr/>
      <dgm:t>
        <a:bodyPr/>
        <a:lstStyle/>
        <a:p>
          <a:endParaRPr lang="en-US" sz="1800" b="0">
            <a:latin typeface="Calibri" panose="020F0502020204030204" pitchFamily="34" charset="0"/>
            <a:cs typeface="Calibri" panose="020F0502020204030204" pitchFamily="34" charset="0"/>
          </a:endParaRPr>
        </a:p>
      </dgm:t>
    </dgm:pt>
    <dgm:pt modelId="{98ADE345-9DB4-4206-87BF-C7488930B0B6}" type="sibTrans" cxnId="{C027CB6B-43A2-4114-BFEB-77A4D335F006}">
      <dgm:prSet/>
      <dgm:spPr/>
      <dgm:t>
        <a:bodyPr/>
        <a:lstStyle/>
        <a:p>
          <a:endParaRPr lang="en-US" sz="1800" b="0">
            <a:latin typeface="Calibri" panose="020F0502020204030204" pitchFamily="34" charset="0"/>
            <a:cs typeface="Calibri" panose="020F0502020204030204" pitchFamily="34" charset="0"/>
          </a:endParaRPr>
        </a:p>
      </dgm:t>
    </dgm:pt>
    <dgm:pt modelId="{3AFE4D9A-1219-4A17-9E03-3A0BD97C7794}">
      <dgm:prSet phldrT="[Text]" custT="1"/>
      <dgm:spPr/>
      <dgm:t>
        <a:bodyPr/>
        <a:lstStyle/>
        <a:p>
          <a:r>
            <a:rPr lang="uk-UA" sz="1800" b="0" dirty="0">
              <a:latin typeface="Calibri" panose="020F0502020204030204" pitchFamily="34" charset="0"/>
              <a:cs typeface="Calibri" panose="020F0502020204030204" pitchFamily="34" charset="0"/>
            </a:rPr>
            <a:t>Моніторинг та звітність</a:t>
          </a:r>
        </a:p>
      </dgm:t>
    </dgm:pt>
    <dgm:pt modelId="{D36198D4-F27D-47F1-B315-85A2A53B2625}" type="parTrans" cxnId="{847F69FD-69E0-46C5-BF2B-E78533C3179E}">
      <dgm:prSet/>
      <dgm:spPr/>
      <dgm:t>
        <a:bodyPr/>
        <a:lstStyle/>
        <a:p>
          <a:endParaRPr lang="en-US" sz="1800" b="0">
            <a:latin typeface="Calibri" panose="020F0502020204030204" pitchFamily="34" charset="0"/>
            <a:cs typeface="Calibri" panose="020F0502020204030204" pitchFamily="34" charset="0"/>
          </a:endParaRPr>
        </a:p>
      </dgm:t>
    </dgm:pt>
    <dgm:pt modelId="{F9306DE6-AE67-4422-909B-86ED791FF287}" type="sibTrans" cxnId="{847F69FD-69E0-46C5-BF2B-E78533C3179E}">
      <dgm:prSet/>
      <dgm:spPr/>
      <dgm:t>
        <a:bodyPr/>
        <a:lstStyle/>
        <a:p>
          <a:endParaRPr lang="en-US" sz="1800" b="0">
            <a:latin typeface="Calibri" panose="020F0502020204030204" pitchFamily="34" charset="0"/>
            <a:cs typeface="Calibri" panose="020F0502020204030204" pitchFamily="34" charset="0"/>
          </a:endParaRPr>
        </a:p>
      </dgm:t>
    </dgm:pt>
    <dgm:pt modelId="{B6BACA9D-83CD-483F-984C-0214710E6A9A}" type="pres">
      <dgm:prSet presAssocID="{B06615CF-A0EA-4A87-B5E6-241FC146C130}" presName="Name0" presStyleCnt="0">
        <dgm:presLayoutVars>
          <dgm:dir/>
          <dgm:animLvl val="lvl"/>
          <dgm:resizeHandles val="exact"/>
        </dgm:presLayoutVars>
      </dgm:prSet>
      <dgm:spPr/>
    </dgm:pt>
    <dgm:pt modelId="{25DBAE83-7734-418D-9F83-247190C709F7}" type="pres">
      <dgm:prSet presAssocID="{3AFE4D9A-1219-4A17-9E03-3A0BD97C7794}" presName="boxAndChildren" presStyleCnt="0"/>
      <dgm:spPr/>
    </dgm:pt>
    <dgm:pt modelId="{C7D35F99-E935-4658-B1BB-5748D34939DB}" type="pres">
      <dgm:prSet presAssocID="{3AFE4D9A-1219-4A17-9E03-3A0BD97C7794}" presName="parentTextBox" presStyleLbl="node1" presStyleIdx="0" presStyleCnt="7"/>
      <dgm:spPr/>
      <dgm:t>
        <a:bodyPr/>
        <a:lstStyle/>
        <a:p>
          <a:endParaRPr lang="en-US"/>
        </a:p>
      </dgm:t>
    </dgm:pt>
    <dgm:pt modelId="{97291DC5-DDD5-43E8-9BEC-DAC89E5D6CD4}" type="pres">
      <dgm:prSet presAssocID="{98ADE345-9DB4-4206-87BF-C7488930B0B6}" presName="sp" presStyleCnt="0"/>
      <dgm:spPr/>
    </dgm:pt>
    <dgm:pt modelId="{F0AF0A7B-067D-4976-A229-84D2AA1E3B36}" type="pres">
      <dgm:prSet presAssocID="{A4F4BE19-20F9-4361-8892-24105CBF06EB}" presName="arrowAndChildren" presStyleCnt="0"/>
      <dgm:spPr/>
    </dgm:pt>
    <dgm:pt modelId="{4C597C44-6688-4662-8391-3200F6F951EC}" type="pres">
      <dgm:prSet presAssocID="{A4F4BE19-20F9-4361-8892-24105CBF06EB}" presName="parentTextArrow" presStyleLbl="node1" presStyleIdx="1" presStyleCnt="7"/>
      <dgm:spPr/>
      <dgm:t>
        <a:bodyPr/>
        <a:lstStyle/>
        <a:p>
          <a:endParaRPr lang="en-US"/>
        </a:p>
      </dgm:t>
    </dgm:pt>
    <dgm:pt modelId="{45E22615-FD17-4BD7-ABFD-D6E4F39389C9}" type="pres">
      <dgm:prSet presAssocID="{3357AD9B-B39D-4E11-BCC1-2EB3C9DA3ABB}" presName="sp" presStyleCnt="0"/>
      <dgm:spPr/>
    </dgm:pt>
    <dgm:pt modelId="{C2288D18-20A6-49F4-992E-7822A7879F58}" type="pres">
      <dgm:prSet presAssocID="{C5F20B02-7F25-4663-9A21-402463FB265B}" presName="arrowAndChildren" presStyleCnt="0"/>
      <dgm:spPr/>
    </dgm:pt>
    <dgm:pt modelId="{70C97A2E-249F-4B17-9D66-A49A62C53F5C}" type="pres">
      <dgm:prSet presAssocID="{C5F20B02-7F25-4663-9A21-402463FB265B}" presName="parentTextArrow" presStyleLbl="node1" presStyleIdx="2" presStyleCnt="7"/>
      <dgm:spPr/>
      <dgm:t>
        <a:bodyPr/>
        <a:lstStyle/>
        <a:p>
          <a:endParaRPr lang="en-US"/>
        </a:p>
      </dgm:t>
    </dgm:pt>
    <dgm:pt modelId="{5898A04E-7178-4D4B-B947-196F3A4256C1}" type="pres">
      <dgm:prSet presAssocID="{C495883F-9B50-4D5B-80B1-086D91815A22}" presName="sp" presStyleCnt="0"/>
      <dgm:spPr/>
    </dgm:pt>
    <dgm:pt modelId="{E929D037-0EB8-439E-9CC4-B1289385D709}" type="pres">
      <dgm:prSet presAssocID="{4ADA1971-FE3C-4281-AEEF-1EE47324F02F}" presName="arrowAndChildren" presStyleCnt="0"/>
      <dgm:spPr/>
    </dgm:pt>
    <dgm:pt modelId="{497C8C46-9EDC-4E3F-AC84-C84F79990B34}" type="pres">
      <dgm:prSet presAssocID="{4ADA1971-FE3C-4281-AEEF-1EE47324F02F}" presName="parentTextArrow" presStyleLbl="node1" presStyleIdx="3" presStyleCnt="7"/>
      <dgm:spPr/>
      <dgm:t>
        <a:bodyPr/>
        <a:lstStyle/>
        <a:p>
          <a:endParaRPr lang="en-US"/>
        </a:p>
      </dgm:t>
    </dgm:pt>
    <dgm:pt modelId="{993AEE88-9DE9-4257-BB78-D97ACF852E12}" type="pres">
      <dgm:prSet presAssocID="{6CE5CFD7-14E4-4EA1-9C8F-94F1CE2B048A}" presName="sp" presStyleCnt="0"/>
      <dgm:spPr/>
    </dgm:pt>
    <dgm:pt modelId="{A02D7262-7E04-49D5-AD3F-D3800EAD0ADD}" type="pres">
      <dgm:prSet presAssocID="{530B3AF5-1649-4AA2-8971-F64337945A32}" presName="arrowAndChildren" presStyleCnt="0"/>
      <dgm:spPr/>
    </dgm:pt>
    <dgm:pt modelId="{F5E3DED5-C9A1-4851-9B28-BE1283D8A8C1}" type="pres">
      <dgm:prSet presAssocID="{530B3AF5-1649-4AA2-8971-F64337945A32}" presName="parentTextArrow" presStyleLbl="node1" presStyleIdx="4" presStyleCnt="7"/>
      <dgm:spPr/>
      <dgm:t>
        <a:bodyPr/>
        <a:lstStyle/>
        <a:p>
          <a:endParaRPr lang="en-US"/>
        </a:p>
      </dgm:t>
    </dgm:pt>
    <dgm:pt modelId="{23FB66B5-623D-4D78-8A60-A808C39DD798}" type="pres">
      <dgm:prSet presAssocID="{8F30AE39-1D34-451F-A5F9-8DAC822C928B}" presName="sp" presStyleCnt="0"/>
      <dgm:spPr/>
    </dgm:pt>
    <dgm:pt modelId="{F5366DC7-9D07-4EAC-9EC4-643BA159AD69}" type="pres">
      <dgm:prSet presAssocID="{4E7A7CE2-BCF1-4B6B-9CE8-4AE728F8241A}" presName="arrowAndChildren" presStyleCnt="0"/>
      <dgm:spPr/>
    </dgm:pt>
    <dgm:pt modelId="{2F2A9BD7-FE14-4E3A-8B30-644AE9BAC5A5}" type="pres">
      <dgm:prSet presAssocID="{4E7A7CE2-BCF1-4B6B-9CE8-4AE728F8241A}" presName="parentTextArrow" presStyleLbl="node1" presStyleIdx="5" presStyleCnt="7"/>
      <dgm:spPr/>
      <dgm:t>
        <a:bodyPr/>
        <a:lstStyle/>
        <a:p>
          <a:endParaRPr lang="en-US"/>
        </a:p>
      </dgm:t>
    </dgm:pt>
    <dgm:pt modelId="{39B019A3-4964-405C-BA99-089727DC5819}" type="pres">
      <dgm:prSet presAssocID="{B40C595A-399C-4110-BCF3-8B0280D6510C}" presName="sp" presStyleCnt="0"/>
      <dgm:spPr/>
    </dgm:pt>
    <dgm:pt modelId="{355A7F11-92ED-481B-B5AD-E7DDA8FED69C}" type="pres">
      <dgm:prSet presAssocID="{D48CDE8B-CBF5-403E-8047-DA9228A3DDE3}" presName="arrowAndChildren" presStyleCnt="0"/>
      <dgm:spPr/>
    </dgm:pt>
    <dgm:pt modelId="{7C5C0C3E-7B9F-403E-A0CA-51175448995D}" type="pres">
      <dgm:prSet presAssocID="{D48CDE8B-CBF5-403E-8047-DA9228A3DDE3}" presName="parentTextArrow" presStyleLbl="node1" presStyleIdx="6" presStyleCnt="7"/>
      <dgm:spPr/>
      <dgm:t>
        <a:bodyPr/>
        <a:lstStyle/>
        <a:p>
          <a:endParaRPr lang="en-US"/>
        </a:p>
      </dgm:t>
    </dgm:pt>
  </dgm:ptLst>
  <dgm:cxnLst>
    <dgm:cxn modelId="{DFFF6279-AF74-4F78-8050-5CDA764607B8}" type="presOf" srcId="{B06615CF-A0EA-4A87-B5E6-241FC146C130}" destId="{B6BACA9D-83CD-483F-984C-0214710E6A9A}" srcOrd="0" destOrd="0" presId="urn:microsoft.com/office/officeart/2005/8/layout/process4"/>
    <dgm:cxn modelId="{609081EE-EBB3-4B13-91C8-97E83E971E2C}" type="presOf" srcId="{530B3AF5-1649-4AA2-8971-F64337945A32}" destId="{F5E3DED5-C9A1-4851-9B28-BE1283D8A8C1}" srcOrd="0" destOrd="0" presId="urn:microsoft.com/office/officeart/2005/8/layout/process4"/>
    <dgm:cxn modelId="{C027CB6B-43A2-4114-BFEB-77A4D335F006}" srcId="{B06615CF-A0EA-4A87-B5E6-241FC146C130}" destId="{A4F4BE19-20F9-4361-8892-24105CBF06EB}" srcOrd="5" destOrd="0" parTransId="{E5B7D1C0-855D-4AE7-B57C-93765E6DF8DB}" sibTransId="{98ADE345-9DB4-4206-87BF-C7488930B0B6}"/>
    <dgm:cxn modelId="{7112C9AA-EBF4-4F14-948B-D1A25D6BD4D7}" type="presOf" srcId="{4ADA1971-FE3C-4281-AEEF-1EE47324F02F}" destId="{497C8C46-9EDC-4E3F-AC84-C84F79990B34}" srcOrd="0" destOrd="0" presId="urn:microsoft.com/office/officeart/2005/8/layout/process4"/>
    <dgm:cxn modelId="{7D63D8D7-A57A-44EB-8A71-0F885D9C9658}" type="presOf" srcId="{3AFE4D9A-1219-4A17-9E03-3A0BD97C7794}" destId="{C7D35F99-E935-4658-B1BB-5748D34939DB}" srcOrd="0" destOrd="0" presId="urn:microsoft.com/office/officeart/2005/8/layout/process4"/>
    <dgm:cxn modelId="{847F69FD-69E0-46C5-BF2B-E78533C3179E}" srcId="{B06615CF-A0EA-4A87-B5E6-241FC146C130}" destId="{3AFE4D9A-1219-4A17-9E03-3A0BD97C7794}" srcOrd="6" destOrd="0" parTransId="{D36198D4-F27D-47F1-B315-85A2A53B2625}" sibTransId="{F9306DE6-AE67-4422-909B-86ED791FF287}"/>
    <dgm:cxn modelId="{0A194B85-CA47-4920-B74A-8763F67496DE}" srcId="{B06615CF-A0EA-4A87-B5E6-241FC146C130}" destId="{D48CDE8B-CBF5-403E-8047-DA9228A3DDE3}" srcOrd="0" destOrd="0" parTransId="{9EA26F57-CEC7-4891-A393-A784118DCFF3}" sibTransId="{B40C595A-399C-4110-BCF3-8B0280D6510C}"/>
    <dgm:cxn modelId="{2275D1FE-31E4-40BC-AE6C-4835ADFB983B}" type="presOf" srcId="{C5F20B02-7F25-4663-9A21-402463FB265B}" destId="{70C97A2E-249F-4B17-9D66-A49A62C53F5C}" srcOrd="0" destOrd="0" presId="urn:microsoft.com/office/officeart/2005/8/layout/process4"/>
    <dgm:cxn modelId="{25C874EC-1420-479B-ACCC-5F87D65332E5}" srcId="{B06615CF-A0EA-4A87-B5E6-241FC146C130}" destId="{4ADA1971-FE3C-4281-AEEF-1EE47324F02F}" srcOrd="3" destOrd="0" parTransId="{9E5EF798-B30E-4BF6-AE7E-415EAF12DF55}" sibTransId="{C495883F-9B50-4D5B-80B1-086D91815A22}"/>
    <dgm:cxn modelId="{7B885427-4A48-4687-893A-2522FCE64BCA}" srcId="{B06615CF-A0EA-4A87-B5E6-241FC146C130}" destId="{C5F20B02-7F25-4663-9A21-402463FB265B}" srcOrd="4" destOrd="0" parTransId="{74C2FA12-D709-47FC-A9B7-ABCFA0679C35}" sibTransId="{3357AD9B-B39D-4E11-BCC1-2EB3C9DA3ABB}"/>
    <dgm:cxn modelId="{D230E2E0-E273-482A-928E-F76EBA47BF50}" type="presOf" srcId="{4E7A7CE2-BCF1-4B6B-9CE8-4AE728F8241A}" destId="{2F2A9BD7-FE14-4E3A-8B30-644AE9BAC5A5}" srcOrd="0" destOrd="0" presId="urn:microsoft.com/office/officeart/2005/8/layout/process4"/>
    <dgm:cxn modelId="{38BF1912-2037-45C5-9C10-4565F63FEF2C}" srcId="{B06615CF-A0EA-4A87-B5E6-241FC146C130}" destId="{4E7A7CE2-BCF1-4B6B-9CE8-4AE728F8241A}" srcOrd="1" destOrd="0" parTransId="{F155F6D4-F55B-4090-A19D-9A0C4E60396D}" sibTransId="{8F30AE39-1D34-451F-A5F9-8DAC822C928B}"/>
    <dgm:cxn modelId="{3542E639-5F64-4944-8BE2-D9745AC48B9C}" srcId="{B06615CF-A0EA-4A87-B5E6-241FC146C130}" destId="{530B3AF5-1649-4AA2-8971-F64337945A32}" srcOrd="2" destOrd="0" parTransId="{96F2EACC-C1AD-40B1-AE1A-5AFA2F328682}" sibTransId="{6CE5CFD7-14E4-4EA1-9C8F-94F1CE2B048A}"/>
    <dgm:cxn modelId="{885EE69D-749F-472C-8397-10F577A15A13}" type="presOf" srcId="{A4F4BE19-20F9-4361-8892-24105CBF06EB}" destId="{4C597C44-6688-4662-8391-3200F6F951EC}" srcOrd="0" destOrd="0" presId="urn:microsoft.com/office/officeart/2005/8/layout/process4"/>
    <dgm:cxn modelId="{0116F9E6-903A-45F6-80A1-4A2AD62550A5}" type="presOf" srcId="{D48CDE8B-CBF5-403E-8047-DA9228A3DDE3}" destId="{7C5C0C3E-7B9F-403E-A0CA-51175448995D}" srcOrd="0" destOrd="0" presId="urn:microsoft.com/office/officeart/2005/8/layout/process4"/>
    <dgm:cxn modelId="{C564B589-24FF-4826-8940-6FBF1B18EFA6}" type="presParOf" srcId="{B6BACA9D-83CD-483F-984C-0214710E6A9A}" destId="{25DBAE83-7734-418D-9F83-247190C709F7}" srcOrd="0" destOrd="0" presId="urn:microsoft.com/office/officeart/2005/8/layout/process4"/>
    <dgm:cxn modelId="{55C96705-1331-45D8-A2F3-2DD40928EC4A}" type="presParOf" srcId="{25DBAE83-7734-418D-9F83-247190C709F7}" destId="{C7D35F99-E935-4658-B1BB-5748D34939DB}" srcOrd="0" destOrd="0" presId="urn:microsoft.com/office/officeart/2005/8/layout/process4"/>
    <dgm:cxn modelId="{EAB162F7-5C37-4FB4-B88A-4EC891DBA4A1}" type="presParOf" srcId="{B6BACA9D-83CD-483F-984C-0214710E6A9A}" destId="{97291DC5-DDD5-43E8-9BEC-DAC89E5D6CD4}" srcOrd="1" destOrd="0" presId="urn:microsoft.com/office/officeart/2005/8/layout/process4"/>
    <dgm:cxn modelId="{27190E3B-9765-4BED-867E-38E292C0EB89}" type="presParOf" srcId="{B6BACA9D-83CD-483F-984C-0214710E6A9A}" destId="{F0AF0A7B-067D-4976-A229-84D2AA1E3B36}" srcOrd="2" destOrd="0" presId="urn:microsoft.com/office/officeart/2005/8/layout/process4"/>
    <dgm:cxn modelId="{A84EA20C-D8E0-4194-9F56-C888F6FF0E7E}" type="presParOf" srcId="{F0AF0A7B-067D-4976-A229-84D2AA1E3B36}" destId="{4C597C44-6688-4662-8391-3200F6F951EC}" srcOrd="0" destOrd="0" presId="urn:microsoft.com/office/officeart/2005/8/layout/process4"/>
    <dgm:cxn modelId="{3F8A88D5-1053-4E81-A5CB-8F83AA6E7502}" type="presParOf" srcId="{B6BACA9D-83CD-483F-984C-0214710E6A9A}" destId="{45E22615-FD17-4BD7-ABFD-D6E4F39389C9}" srcOrd="3" destOrd="0" presId="urn:microsoft.com/office/officeart/2005/8/layout/process4"/>
    <dgm:cxn modelId="{5626BB43-72DD-4B65-839E-BE9B40D4CEC1}" type="presParOf" srcId="{B6BACA9D-83CD-483F-984C-0214710E6A9A}" destId="{C2288D18-20A6-49F4-992E-7822A7879F58}" srcOrd="4" destOrd="0" presId="urn:microsoft.com/office/officeart/2005/8/layout/process4"/>
    <dgm:cxn modelId="{E504C4F9-77FF-4691-B6A7-4795C6A782BF}" type="presParOf" srcId="{C2288D18-20A6-49F4-992E-7822A7879F58}" destId="{70C97A2E-249F-4B17-9D66-A49A62C53F5C}" srcOrd="0" destOrd="0" presId="urn:microsoft.com/office/officeart/2005/8/layout/process4"/>
    <dgm:cxn modelId="{A3D727EA-EE8A-483C-8968-E718291375AD}" type="presParOf" srcId="{B6BACA9D-83CD-483F-984C-0214710E6A9A}" destId="{5898A04E-7178-4D4B-B947-196F3A4256C1}" srcOrd="5" destOrd="0" presId="urn:microsoft.com/office/officeart/2005/8/layout/process4"/>
    <dgm:cxn modelId="{997A7ECF-9578-4814-8372-2E7E7A58CA82}" type="presParOf" srcId="{B6BACA9D-83CD-483F-984C-0214710E6A9A}" destId="{E929D037-0EB8-439E-9CC4-B1289385D709}" srcOrd="6" destOrd="0" presId="urn:microsoft.com/office/officeart/2005/8/layout/process4"/>
    <dgm:cxn modelId="{1FC229B7-EBBB-4902-B7EF-42C302FCD00D}" type="presParOf" srcId="{E929D037-0EB8-439E-9CC4-B1289385D709}" destId="{497C8C46-9EDC-4E3F-AC84-C84F79990B34}" srcOrd="0" destOrd="0" presId="urn:microsoft.com/office/officeart/2005/8/layout/process4"/>
    <dgm:cxn modelId="{1F01737E-3C83-4DBB-9BF5-D5A7664D6E83}" type="presParOf" srcId="{B6BACA9D-83CD-483F-984C-0214710E6A9A}" destId="{993AEE88-9DE9-4257-BB78-D97ACF852E12}" srcOrd="7" destOrd="0" presId="urn:microsoft.com/office/officeart/2005/8/layout/process4"/>
    <dgm:cxn modelId="{1665692E-9436-4D6E-88C6-349A56BA2E83}" type="presParOf" srcId="{B6BACA9D-83CD-483F-984C-0214710E6A9A}" destId="{A02D7262-7E04-49D5-AD3F-D3800EAD0ADD}" srcOrd="8" destOrd="0" presId="urn:microsoft.com/office/officeart/2005/8/layout/process4"/>
    <dgm:cxn modelId="{795BF747-9539-464B-BC15-103E877BF97D}" type="presParOf" srcId="{A02D7262-7E04-49D5-AD3F-D3800EAD0ADD}" destId="{F5E3DED5-C9A1-4851-9B28-BE1283D8A8C1}" srcOrd="0" destOrd="0" presId="urn:microsoft.com/office/officeart/2005/8/layout/process4"/>
    <dgm:cxn modelId="{BB234B15-D010-40B4-B77D-B6255D718F55}" type="presParOf" srcId="{B6BACA9D-83CD-483F-984C-0214710E6A9A}" destId="{23FB66B5-623D-4D78-8A60-A808C39DD798}" srcOrd="9" destOrd="0" presId="urn:microsoft.com/office/officeart/2005/8/layout/process4"/>
    <dgm:cxn modelId="{81CB453E-719E-4332-A146-25614CCD5B40}" type="presParOf" srcId="{B6BACA9D-83CD-483F-984C-0214710E6A9A}" destId="{F5366DC7-9D07-4EAC-9EC4-643BA159AD69}" srcOrd="10" destOrd="0" presId="urn:microsoft.com/office/officeart/2005/8/layout/process4"/>
    <dgm:cxn modelId="{CC399438-83AC-41F7-BC8A-E5E42AEE2E5E}" type="presParOf" srcId="{F5366DC7-9D07-4EAC-9EC4-643BA159AD69}" destId="{2F2A9BD7-FE14-4E3A-8B30-644AE9BAC5A5}" srcOrd="0" destOrd="0" presId="urn:microsoft.com/office/officeart/2005/8/layout/process4"/>
    <dgm:cxn modelId="{D1A28FAC-682A-4C9C-86D9-FE7F605D9DCE}" type="presParOf" srcId="{B6BACA9D-83CD-483F-984C-0214710E6A9A}" destId="{39B019A3-4964-405C-BA99-089727DC5819}" srcOrd="11" destOrd="0" presId="urn:microsoft.com/office/officeart/2005/8/layout/process4"/>
    <dgm:cxn modelId="{347187A8-213D-4071-B4F2-7808BB10A27A}" type="presParOf" srcId="{B6BACA9D-83CD-483F-984C-0214710E6A9A}" destId="{355A7F11-92ED-481B-B5AD-E7DDA8FED69C}" srcOrd="12" destOrd="0" presId="urn:microsoft.com/office/officeart/2005/8/layout/process4"/>
    <dgm:cxn modelId="{0A32BAD1-BFEF-46B2-8EC2-9922481D488A}" type="presParOf" srcId="{355A7F11-92ED-481B-B5AD-E7DDA8FED69C}" destId="{7C5C0C3E-7B9F-403E-A0CA-51175448995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35F99-E935-4658-B1BB-5748D34939DB}">
      <dsp:nvSpPr>
        <dsp:cNvPr id="0" name=""/>
        <dsp:cNvSpPr/>
      </dsp:nvSpPr>
      <dsp:spPr>
        <a:xfrm>
          <a:off x="0" y="4533003"/>
          <a:ext cx="8371840" cy="4960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b="0" kern="1200" dirty="0">
              <a:latin typeface="Calibri" panose="020F0502020204030204" pitchFamily="34" charset="0"/>
              <a:cs typeface="Calibri" panose="020F0502020204030204" pitchFamily="34" charset="0"/>
            </a:rPr>
            <a:t>Моніторинг та звітність</a:t>
          </a:r>
        </a:p>
      </dsp:txBody>
      <dsp:txXfrm>
        <a:off x="0" y="4533003"/>
        <a:ext cx="8371840" cy="496044"/>
      </dsp:txXfrm>
    </dsp:sp>
    <dsp:sp modelId="{4C597C44-6688-4662-8391-3200F6F951EC}">
      <dsp:nvSpPr>
        <dsp:cNvPr id="0" name=""/>
        <dsp:cNvSpPr/>
      </dsp:nvSpPr>
      <dsp:spPr>
        <a:xfrm rot="10800000">
          <a:off x="0" y="3777528"/>
          <a:ext cx="837184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b="0" kern="1200" dirty="0">
              <a:latin typeface="Calibri" panose="020F0502020204030204" pitchFamily="34" charset="0"/>
              <a:cs typeface="Calibri" panose="020F0502020204030204" pitchFamily="34" charset="0"/>
            </a:rPr>
            <a:t>Верифікація та виплата гранту</a:t>
          </a:r>
        </a:p>
      </dsp:txBody>
      <dsp:txXfrm rot="10800000">
        <a:off x="0" y="3777528"/>
        <a:ext cx="8371840" cy="495719"/>
      </dsp:txXfrm>
    </dsp:sp>
    <dsp:sp modelId="{70C97A2E-249F-4B17-9D66-A49A62C53F5C}">
      <dsp:nvSpPr>
        <dsp:cNvPr id="0" name=""/>
        <dsp:cNvSpPr/>
      </dsp:nvSpPr>
      <dsp:spPr>
        <a:xfrm rot="10800000">
          <a:off x="0" y="3022053"/>
          <a:ext cx="837184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b="0" kern="1200" dirty="0">
              <a:latin typeface="Calibri" panose="020F0502020204030204" pitchFamily="34" charset="0"/>
              <a:cs typeface="Calibri" panose="020F0502020204030204" pitchFamily="34" charset="0"/>
            </a:rPr>
            <a:t>Впровадження інвестиційної програми</a:t>
          </a:r>
        </a:p>
      </dsp:txBody>
      <dsp:txXfrm rot="10800000">
        <a:off x="0" y="3022053"/>
        <a:ext cx="8371840" cy="495719"/>
      </dsp:txXfrm>
    </dsp:sp>
    <dsp:sp modelId="{497C8C46-9EDC-4E3F-AC84-C84F79990B34}">
      <dsp:nvSpPr>
        <dsp:cNvPr id="0" name=""/>
        <dsp:cNvSpPr/>
      </dsp:nvSpPr>
      <dsp:spPr>
        <a:xfrm rot="10800000">
          <a:off x="0" y="2266577"/>
          <a:ext cx="837184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b="0" kern="1200" dirty="0">
              <a:latin typeface="Calibri" panose="020F0502020204030204" pitchFamily="34" charset="0"/>
              <a:cs typeface="Calibri" panose="020F0502020204030204" pitchFamily="34" charset="0"/>
            </a:rPr>
            <a:t>Затвердження фінансування та грантової допомоги (Компонент 3)</a:t>
          </a:r>
        </a:p>
      </dsp:txBody>
      <dsp:txXfrm rot="10800000">
        <a:off x="0" y="2266577"/>
        <a:ext cx="8371840" cy="495719"/>
      </dsp:txXfrm>
    </dsp:sp>
    <dsp:sp modelId="{F5E3DED5-C9A1-4851-9B28-BE1283D8A8C1}">
      <dsp:nvSpPr>
        <dsp:cNvPr id="0" name=""/>
        <dsp:cNvSpPr/>
      </dsp:nvSpPr>
      <dsp:spPr>
        <a:xfrm rot="10800000">
          <a:off x="0" y="1511102"/>
          <a:ext cx="837184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b="0" kern="1200" dirty="0">
              <a:latin typeface="Calibri" panose="020F0502020204030204" pitchFamily="34" charset="0"/>
              <a:cs typeface="Calibri" panose="020F0502020204030204" pitchFamily="34" charset="0"/>
            </a:rPr>
            <a:t>Комплексна оцінка інвестиційного проекту та грантової допомоги </a:t>
          </a:r>
        </a:p>
      </dsp:txBody>
      <dsp:txXfrm rot="10800000">
        <a:off x="0" y="1511102"/>
        <a:ext cx="8371840" cy="495719"/>
      </dsp:txXfrm>
    </dsp:sp>
    <dsp:sp modelId="{2F2A9BD7-FE14-4E3A-8B30-644AE9BAC5A5}">
      <dsp:nvSpPr>
        <dsp:cNvPr id="0" name=""/>
        <dsp:cNvSpPr/>
      </dsp:nvSpPr>
      <dsp:spPr>
        <a:xfrm rot="10800000">
          <a:off x="0" y="755627"/>
          <a:ext cx="837184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b="0" kern="1200" dirty="0">
              <a:latin typeface="Calibri" panose="020F0502020204030204" pitchFamily="34" charset="0"/>
              <a:cs typeface="Calibri" panose="020F0502020204030204" pitchFamily="34" charset="0"/>
            </a:rPr>
            <a:t>Підготовчий процес. Технічна підтримка (Компонент 2)</a:t>
          </a:r>
        </a:p>
      </dsp:txBody>
      <dsp:txXfrm rot="10800000">
        <a:off x="0" y="755627"/>
        <a:ext cx="8371840" cy="495719"/>
      </dsp:txXfrm>
    </dsp:sp>
    <dsp:sp modelId="{7C5C0C3E-7B9F-403E-A0CA-51175448995D}">
      <dsp:nvSpPr>
        <dsp:cNvPr id="0" name=""/>
        <dsp:cNvSpPr/>
      </dsp:nvSpPr>
      <dsp:spPr>
        <a:xfrm rot="10800000">
          <a:off x="0" y="152"/>
          <a:ext cx="8371840" cy="76291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b="0" kern="1200" baseline="0" dirty="0">
              <a:latin typeface="Calibri" panose="020F0502020204030204" pitchFamily="34" charset="0"/>
              <a:cs typeface="Calibri" panose="020F0502020204030204" pitchFamily="34" charset="0"/>
            </a:rPr>
            <a:t>Початковий діалог з ЄБРР. Умови потенційного фінансування</a:t>
          </a:r>
        </a:p>
      </dsp:txBody>
      <dsp:txXfrm rot="10800000">
        <a:off x="0" y="152"/>
        <a:ext cx="8371840" cy="4957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6797675"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Franklin Gothic Book"/>
                <a:ea typeface="+mn-ea"/>
                <a:cs typeface="Franklin Gothic Book"/>
              </a:defRPr>
            </a:lvl1pPr>
          </a:lstStyle>
          <a:p>
            <a:pPr algn="ctr">
              <a:defRPr/>
            </a:pPr>
            <a:endParaRPr lang="en-US"/>
          </a:p>
        </p:txBody>
      </p:sp>
      <p:sp>
        <p:nvSpPr>
          <p:cNvPr id="6147" name="Rectangle 3"/>
          <p:cNvSpPr>
            <a:spLocks noGrp="1" noChangeArrowheads="1"/>
          </p:cNvSpPr>
          <p:nvPr>
            <p:ph type="dt" sz="quarter" idx="1"/>
          </p:nvPr>
        </p:nvSpPr>
        <p:spPr bwMode="auto">
          <a:xfrm>
            <a:off x="3849688" y="0"/>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a:p>
        </p:txBody>
      </p:sp>
      <p:sp>
        <p:nvSpPr>
          <p:cNvPr id="6148" name="Rectangle 4"/>
          <p:cNvSpPr>
            <a:spLocks noGrp="1" noChangeArrowheads="1"/>
          </p:cNvSpPr>
          <p:nvPr>
            <p:ph type="ftr" sz="quarter" idx="2"/>
          </p:nvPr>
        </p:nvSpPr>
        <p:spPr bwMode="auto">
          <a:xfrm>
            <a:off x="0" y="9378485"/>
            <a:ext cx="6797675"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Franklin Gothic Book"/>
                <a:ea typeface="+mn-ea"/>
                <a:cs typeface="Franklin Gothic Book"/>
              </a:defRPr>
            </a:lvl1pPr>
          </a:lstStyle>
          <a:p>
            <a:pPr algn="ctr">
              <a:defRPr/>
            </a:pPr>
            <a:endParaRPr lang="en-US"/>
          </a:p>
        </p:txBody>
      </p:sp>
      <p:sp>
        <p:nvSpPr>
          <p:cNvPr id="6149" name="Rectangle 5"/>
          <p:cNvSpPr>
            <a:spLocks noGrp="1" noChangeArrowheads="1"/>
          </p:cNvSpPr>
          <p:nvPr>
            <p:ph type="sldNum" sz="quarter" idx="3"/>
          </p:nvPr>
        </p:nvSpPr>
        <p:spPr bwMode="auto">
          <a:xfrm>
            <a:off x="3849688"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ea typeface="ＭＳ Ｐゴシック" charset="0"/>
                <a:cs typeface="Franklin Gothic Book"/>
              </a:defRPr>
            </a:lvl1pPr>
          </a:lstStyle>
          <a:p>
            <a:pPr>
              <a:defRPr/>
            </a:pPr>
            <a:fld id="{545DE580-E21A-47DC-B155-6D93C5D697D2}" type="slidenum">
              <a:rPr lang="en-GB"/>
              <a:pPr>
                <a:defRPr/>
              </a:pPr>
              <a:t>‹#›</a:t>
            </a:fld>
            <a:endParaRPr lang="en-GB"/>
          </a:p>
        </p:txBody>
      </p:sp>
    </p:spTree>
    <p:extLst>
      <p:ext uri="{BB962C8B-B14F-4D97-AF65-F5344CB8AC3E}">
        <p14:creationId xmlns:p14="http://schemas.microsoft.com/office/powerpoint/2010/main" val="408807126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6797675"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a:lvl1pPr>
          </a:lstStyle>
          <a:p>
            <a:pPr>
              <a:defRPr/>
            </a:pPr>
            <a:endParaRPr lang="en-GB"/>
          </a:p>
        </p:txBody>
      </p:sp>
      <p:sp>
        <p:nvSpPr>
          <p:cNvPr id="5123" name="Rectangle 3"/>
          <p:cNvSpPr>
            <a:spLocks noGrp="1" noChangeArrowheads="1"/>
          </p:cNvSpPr>
          <p:nvPr>
            <p:ph type="dt" idx="1"/>
          </p:nvPr>
        </p:nvSpPr>
        <p:spPr bwMode="auto">
          <a:xfrm>
            <a:off x="3849688" y="0"/>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690822"/>
            <a:ext cx="5438775" cy="4442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26" name="Rectangle 6"/>
          <p:cNvSpPr>
            <a:spLocks noGrp="1" noChangeArrowheads="1"/>
          </p:cNvSpPr>
          <p:nvPr>
            <p:ph type="ftr" sz="quarter" idx="4"/>
          </p:nvPr>
        </p:nvSpPr>
        <p:spPr bwMode="auto">
          <a:xfrm>
            <a:off x="0" y="9378485"/>
            <a:ext cx="6797675"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a:lvl1pPr>
          </a:lstStyle>
          <a:p>
            <a:pPr>
              <a:defRPr/>
            </a:pPr>
            <a:endParaRPr lang="en-GB"/>
          </a:p>
        </p:txBody>
      </p:sp>
      <p:sp>
        <p:nvSpPr>
          <p:cNvPr id="5127" name="Rectangle 7"/>
          <p:cNvSpPr>
            <a:spLocks noGrp="1" noChangeArrowheads="1"/>
          </p:cNvSpPr>
          <p:nvPr>
            <p:ph type="sldNum" sz="quarter" idx="5"/>
          </p:nvPr>
        </p:nvSpPr>
        <p:spPr bwMode="auto">
          <a:xfrm>
            <a:off x="3849688"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ea typeface="ＭＳ Ｐゴシック" charset="0"/>
                <a:cs typeface="Franklin Gothic Book"/>
              </a:defRPr>
            </a:lvl1pPr>
          </a:lstStyle>
          <a:p>
            <a:pPr>
              <a:defRPr/>
            </a:pPr>
            <a:fld id="{C0FB6BE1-F5DB-4DBD-B52E-E5A06C9F2A91}" type="slidenum">
              <a:rPr lang="en-GB"/>
              <a:pPr>
                <a:defRPr/>
              </a:pPr>
              <a:t>‹#›</a:t>
            </a:fld>
            <a:endParaRPr lang="en-GB"/>
          </a:p>
        </p:txBody>
      </p:sp>
    </p:spTree>
    <p:extLst>
      <p:ext uri="{BB962C8B-B14F-4D97-AF65-F5344CB8AC3E}">
        <p14:creationId xmlns:p14="http://schemas.microsoft.com/office/powerpoint/2010/main" val="1400373001"/>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Franklin Gothic Book"/>
        <a:ea typeface="ＭＳ Ｐゴシック" pitchFamily="34" charset="-128"/>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nvPr>
        </p:nvSpPr>
        <p:spPr>
          <a:xfrm>
            <a:off x="0" y="0"/>
            <a:ext cx="6797675" cy="494187"/>
          </a:xfrm>
        </p:spPr>
        <p:txBody>
          <a:bodyPr/>
          <a:lstStyle/>
          <a:p>
            <a:pPr>
              <a:defRPr/>
            </a:pPr>
            <a:endParaRPr lang="en-US"/>
          </a:p>
        </p:txBody>
      </p:sp>
      <p:sp>
        <p:nvSpPr>
          <p:cNvPr id="5" name="Footer Placeholder 4" hidden="1"/>
          <p:cNvSpPr>
            <a:spLocks noGrp="1"/>
          </p:cNvSpPr>
          <p:nvPr>
            <p:ph type="ftr" sz="quarter" idx="11"/>
          </p:nvPr>
        </p:nvSpPr>
        <p:spPr>
          <a:xfrm>
            <a:off x="0" y="9378485"/>
            <a:ext cx="6797675" cy="494187"/>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FB6BE1-F5DB-4DBD-B52E-E5A06C9F2A91}" type="slidenum">
              <a:rPr lang="en-GB" smtClean="0"/>
              <a:pPr>
                <a:defRPr/>
              </a:pPr>
              <a:t>1</a:t>
            </a:fld>
            <a:endParaRPr lang="en-GB"/>
          </a:p>
        </p:txBody>
      </p:sp>
    </p:spTree>
    <p:extLst>
      <p:ext uri="{BB962C8B-B14F-4D97-AF65-F5344CB8AC3E}">
        <p14:creationId xmlns:p14="http://schemas.microsoft.com/office/powerpoint/2010/main" val="2892319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FB6BE1-F5DB-4DBD-B52E-E5A06C9F2A91}" type="slidenum">
              <a:rPr kumimoji="0" lang="en-GB" sz="1200" b="0" i="0" u="none" strike="noStrike" kern="1200" cap="none" spc="0" normalizeH="0" baseline="0" noProof="0" smtClean="0">
                <a:ln>
                  <a:noFill/>
                </a:ln>
                <a:solidFill>
                  <a:srgbClr val="000000"/>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Franklin Gothic Book"/>
              <a:ea typeface="ＭＳ Ｐゴシック" charset="0"/>
            </a:endParaRPr>
          </a:p>
        </p:txBody>
      </p:sp>
    </p:spTree>
    <p:extLst>
      <p:ext uri="{BB962C8B-B14F-4D97-AF65-F5344CB8AC3E}">
        <p14:creationId xmlns:p14="http://schemas.microsoft.com/office/powerpoint/2010/main" val="328906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0FB6BE1-F5DB-4DBD-B52E-E5A06C9F2A91}" type="slidenum">
              <a:rPr lang="en-GB" smtClean="0"/>
              <a:pPr>
                <a:defRPr/>
              </a:pPr>
              <a:t>2</a:t>
            </a:fld>
            <a:endParaRPr lang="en-GB"/>
          </a:p>
        </p:txBody>
      </p:sp>
    </p:spTree>
    <p:extLst>
      <p:ext uri="{BB962C8B-B14F-4D97-AF65-F5344CB8AC3E}">
        <p14:creationId xmlns:p14="http://schemas.microsoft.com/office/powerpoint/2010/main" val="2194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0FB6BE1-F5DB-4DBD-B52E-E5A06C9F2A91}" type="slidenum">
              <a:rPr lang="en-GB" smtClean="0"/>
              <a:pPr>
                <a:defRPr/>
              </a:pPr>
              <a:t>3</a:t>
            </a:fld>
            <a:endParaRPr lang="en-GB"/>
          </a:p>
        </p:txBody>
      </p:sp>
    </p:spTree>
    <p:extLst>
      <p:ext uri="{BB962C8B-B14F-4D97-AF65-F5344CB8AC3E}">
        <p14:creationId xmlns:p14="http://schemas.microsoft.com/office/powerpoint/2010/main" val="379623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0FB6BE1-F5DB-4DBD-B52E-E5A06C9F2A91}" type="slidenum">
              <a:rPr lang="en-GB" smtClean="0"/>
              <a:pPr>
                <a:defRPr/>
              </a:pPr>
              <a:t>4</a:t>
            </a:fld>
            <a:endParaRPr lang="en-GB"/>
          </a:p>
        </p:txBody>
      </p:sp>
    </p:spTree>
    <p:extLst>
      <p:ext uri="{BB962C8B-B14F-4D97-AF65-F5344CB8AC3E}">
        <p14:creationId xmlns:p14="http://schemas.microsoft.com/office/powerpoint/2010/main" val="15162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FB6BE1-F5DB-4DBD-B52E-E5A06C9F2A91}" type="slidenum">
              <a:rPr kumimoji="0" lang="en-GB" sz="1200" b="0" i="0" u="none" strike="noStrike" kern="1200" cap="none" spc="0" normalizeH="0" baseline="0" noProof="0" smtClean="0">
                <a:ln>
                  <a:noFill/>
                </a:ln>
                <a:solidFill>
                  <a:srgbClr val="000000"/>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Franklin Gothic Book"/>
              <a:ea typeface="ＭＳ Ｐゴシック" charset="0"/>
            </a:endParaRPr>
          </a:p>
        </p:txBody>
      </p:sp>
    </p:spTree>
    <p:extLst>
      <p:ext uri="{BB962C8B-B14F-4D97-AF65-F5344CB8AC3E}">
        <p14:creationId xmlns:p14="http://schemas.microsoft.com/office/powerpoint/2010/main" val="4001778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FB6BE1-F5DB-4DBD-B52E-E5A06C9F2A91}" type="slidenum">
              <a:rPr kumimoji="0" lang="en-GB" sz="1200" b="0" i="0" u="none" strike="noStrike" kern="1200" cap="none" spc="0" normalizeH="0" baseline="0" noProof="0" smtClean="0">
                <a:ln>
                  <a:noFill/>
                </a:ln>
                <a:solidFill>
                  <a:srgbClr val="000000"/>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Franklin Gothic Book"/>
              <a:ea typeface="ＭＳ Ｐゴシック" charset="0"/>
            </a:endParaRPr>
          </a:p>
        </p:txBody>
      </p:sp>
    </p:spTree>
    <p:extLst>
      <p:ext uri="{BB962C8B-B14F-4D97-AF65-F5344CB8AC3E}">
        <p14:creationId xmlns:p14="http://schemas.microsoft.com/office/powerpoint/2010/main" val="249084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FB6BE1-F5DB-4DBD-B52E-E5A06C9F2A91}" type="slidenum">
              <a:rPr kumimoji="0" lang="en-GB" sz="1200" b="0" i="0" u="none" strike="noStrike" kern="1200" cap="none" spc="0" normalizeH="0" baseline="0" noProof="0" smtClean="0">
                <a:ln>
                  <a:noFill/>
                </a:ln>
                <a:solidFill>
                  <a:srgbClr val="000000"/>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Franklin Gothic Book"/>
              <a:ea typeface="ＭＳ Ｐゴシック" charset="0"/>
            </a:endParaRPr>
          </a:p>
        </p:txBody>
      </p:sp>
    </p:spTree>
    <p:extLst>
      <p:ext uri="{BB962C8B-B14F-4D97-AF65-F5344CB8AC3E}">
        <p14:creationId xmlns:p14="http://schemas.microsoft.com/office/powerpoint/2010/main" val="3580225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FB6BE1-F5DB-4DBD-B52E-E5A06C9F2A91}" type="slidenum">
              <a:rPr kumimoji="0" lang="en-GB" sz="1200" b="0" i="0" u="none" strike="noStrike" kern="1200" cap="none" spc="0" normalizeH="0" baseline="0" noProof="0" smtClean="0">
                <a:ln>
                  <a:noFill/>
                </a:ln>
                <a:solidFill>
                  <a:srgbClr val="000000"/>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Franklin Gothic Book"/>
              <a:ea typeface="ＭＳ Ｐゴシック" charset="0"/>
            </a:endParaRPr>
          </a:p>
        </p:txBody>
      </p:sp>
    </p:spTree>
    <p:extLst>
      <p:ext uri="{BB962C8B-B14F-4D97-AF65-F5344CB8AC3E}">
        <p14:creationId xmlns:p14="http://schemas.microsoft.com/office/powerpoint/2010/main" val="2561712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FB6BE1-F5DB-4DBD-B52E-E5A06C9F2A91}" type="slidenum">
              <a:rPr kumimoji="0" lang="en-GB" sz="1200" b="0" i="0" u="none" strike="noStrike" kern="1200" cap="none" spc="0" normalizeH="0" baseline="0" noProof="0" smtClean="0">
                <a:ln>
                  <a:noFill/>
                </a:ln>
                <a:solidFill>
                  <a:srgbClr val="000000"/>
                </a:solidFill>
                <a:effectLst/>
                <a:uLnTx/>
                <a:uFillTx/>
                <a:latin typeface="Franklin Gothic Book"/>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srgbClr val="000000"/>
              </a:solidFill>
              <a:effectLst/>
              <a:uLnTx/>
              <a:uFillTx/>
              <a:latin typeface="Franklin Gothic Book"/>
              <a:ea typeface="ＭＳ Ｐゴシック" charset="0"/>
            </a:endParaRPr>
          </a:p>
        </p:txBody>
      </p:sp>
    </p:spTree>
    <p:extLst>
      <p:ext uri="{BB962C8B-B14F-4D97-AF65-F5344CB8AC3E}">
        <p14:creationId xmlns:p14="http://schemas.microsoft.com/office/powerpoint/2010/main" val="325270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ru-RU"/>
              <a:t>19 августа 2014 г.</a:t>
            </a:r>
            <a:endParaRPr lang="en-GB"/>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956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13285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611911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719138" y="1803400"/>
            <a:ext cx="2519361" cy="4683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31796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5535614" y="1803400"/>
            <a:ext cx="2884486" cy="4676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51354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a:t>Click icon to insert object</a:t>
            </a:r>
          </a:p>
        </p:txBody>
      </p:sp>
    </p:spTree>
    <p:extLst>
      <p:ext uri="{BB962C8B-B14F-4D97-AF65-F5344CB8AC3E}">
        <p14:creationId xmlns:p14="http://schemas.microsoft.com/office/powerpoint/2010/main" val="1785925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dirty="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dirty="0"/>
              <a:t>Click to edit Master text styles</a:t>
            </a:r>
          </a:p>
        </p:txBody>
      </p:sp>
    </p:spTree>
    <p:extLst>
      <p:ext uri="{BB962C8B-B14F-4D97-AF65-F5344CB8AC3E}">
        <p14:creationId xmlns:p14="http://schemas.microsoft.com/office/powerpoint/2010/main" val="3525814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a:t>Click icon to add object</a:t>
            </a:r>
          </a:p>
        </p:txBody>
      </p:sp>
    </p:spTree>
    <p:extLst>
      <p:ext uri="{BB962C8B-B14F-4D97-AF65-F5344CB8AC3E}">
        <p14:creationId xmlns:p14="http://schemas.microsoft.com/office/powerpoint/2010/main" val="3879035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a:t>Click icon to add object</a:t>
            </a:r>
          </a:p>
        </p:txBody>
      </p:sp>
    </p:spTree>
    <p:extLst>
      <p:ext uri="{BB962C8B-B14F-4D97-AF65-F5344CB8AC3E}">
        <p14:creationId xmlns:p14="http://schemas.microsoft.com/office/powerpoint/2010/main" val="488434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167547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ru-RU"/>
              <a:t>19 августа 2014 г.</a:t>
            </a:r>
            <a:endParaRPr lang="en-GB"/>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a:t>
            </a:r>
            <a:br>
              <a:rPr lang="en-US" sz="7000" baseline="0">
                <a:latin typeface="Franklin Gothic Book"/>
              </a:rPr>
            </a:br>
            <a:r>
              <a:rPr lang="en-US" sz="7000" baseline="0">
                <a:latin typeface="Franklin Gothic Book"/>
              </a:rPr>
              <a:t>complex text</a:t>
            </a:r>
            <a:endParaRPr lang="en-US" sz="700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784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dirty="0"/>
              <a:t>Click to edit Master title style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81055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a:t>Click icon to add picture</a:t>
            </a:r>
            <a:endParaRPr lang="en-GB" noProof="0"/>
          </a:p>
        </p:txBody>
      </p:sp>
      <p:pic>
        <p:nvPicPr>
          <p:cNvPr id="7" name="Picture 6" descr="inverted commas closed.png"/>
          <p:cNvPicPr>
            <a:picLocks noChangeAspect="1"/>
          </p:cNvPicPr>
          <p:nvPr userDrawn="1"/>
        </p:nvPicPr>
        <p:blipFill rotWithShape="1">
          <a:blip r:embed="rId2"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ru-RU"/>
              <a:t>19 августа 2014 г.</a:t>
            </a:r>
            <a:endParaRPr lang="en-GB"/>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Tree>
    <p:extLst>
      <p:ext uri="{BB962C8B-B14F-4D97-AF65-F5344CB8AC3E}">
        <p14:creationId xmlns:p14="http://schemas.microsoft.com/office/powerpoint/2010/main" val="4185982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814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479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ru-RU"/>
              <a:t>19 августа 2014 г.</a:t>
            </a:r>
            <a:endParaRPr lang="en-GB"/>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a:t>
            </a:r>
            <a:br>
              <a:rPr lang="en-US" sz="7000" baseline="0">
                <a:latin typeface="Franklin Gothic Book"/>
              </a:rPr>
            </a:br>
            <a:r>
              <a:rPr lang="en-US" sz="7000" baseline="0">
                <a:latin typeface="Franklin Gothic Book"/>
              </a:rPr>
              <a:t>images</a:t>
            </a:r>
            <a:endParaRPr lang="en-US" sz="700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5144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99"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4173107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99"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467369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720725" y="2168525"/>
            <a:ext cx="3603625" cy="4302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1012534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719138" y="2168525"/>
            <a:ext cx="5181600" cy="4311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1927238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2360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411211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41800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2" name="Text Placeholder 6" descr="First level - paragraph text&#10;Second level - bullet 1&#10;Third level - bullet 2&#10;&#10;No more than 100 words per slide"/>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3088929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a:t>Click icon to add picture</a:t>
            </a:r>
            <a:endParaRPr lang="en-GB" noProof="0"/>
          </a:p>
        </p:txBody>
      </p:sp>
      <p:sp>
        <p:nvSpPr>
          <p:cNvPr id="98" name="Text Placeholder 6" descr="First level - paragraph text&#10;Second level - bullet 1&#10;Third level - bullet 2&#10;&#10;No more than 100 words per slide"/>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614285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a:t>Click icon to add picture</a:t>
            </a:r>
            <a:endParaRPr lang="en-GB" noProof="0"/>
          </a:p>
        </p:txBody>
      </p:sp>
      <p:sp>
        <p:nvSpPr>
          <p:cNvPr id="98" name="Text Placeholder 6" descr="First level - paragraph text&#10;Second level - bullet 1&#10;Third level - bullet 2&#10;&#10;No more than 100 words per slide"/>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2747921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a:t>Click icon to add picture</a:t>
            </a:r>
            <a:endParaRPr lang="en-GB" noProof="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4"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888019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a:t>Click icon to add picture</a:t>
            </a:r>
            <a:endParaRPr lang="en-GB" noProof="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2"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424326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a:t>Click icon to add picture</a:t>
            </a:r>
            <a:endParaRPr lang="en-GB" noProof="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a:t>Click icon to add picture</a:t>
            </a:r>
            <a:endParaRPr lang="en-GB" noProof="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a:t>Click icon to add picture</a:t>
            </a:r>
            <a:endParaRPr lang="en-GB" noProof="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a:t>Click icon to add picture</a:t>
            </a:r>
            <a:endParaRPr lang="en-GB" noProof="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110931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a:t>Click icon to add picture</a:t>
            </a:r>
            <a:endParaRPr lang="en-GB" noProof="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a:t>Click icon to add picture</a:t>
            </a:r>
            <a:endParaRPr lang="en-GB" noProof="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a:t>Click icon to add picture</a:t>
            </a:r>
            <a:endParaRPr lang="en-GB" noProof="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a:t>Click icon to add picture</a:t>
            </a:r>
            <a:endParaRPr lang="en-GB" noProof="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732836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4"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412592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2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277192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2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414565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Text Placeholder 4"/>
          <p:cNvSpPr>
            <a:spLocks noGrp="1"/>
          </p:cNvSpPr>
          <p:nvPr>
            <p:ph type="body" sz="quarter" idx="11"/>
          </p:nvPr>
        </p:nvSpPr>
        <p:spPr>
          <a:xfrm>
            <a:off x="719138" y="1446213"/>
            <a:ext cx="3605212"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53231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a:p>
        </p:txBody>
      </p:sp>
      <p:sp>
        <p:nvSpPr>
          <p:cNvPr id="60" name="Text Placeholder 6" descr="First level - paragraph text&#10;Second level - bullet 1&#10;Third level - bullet 2&#10;&#10;No more than 100 words per slide"/>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486043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a:p>
        </p:txBody>
      </p:sp>
      <p:sp>
        <p:nvSpPr>
          <p:cNvPr id="60" name="Text Placeholder 6" descr="First level - paragraph text&#10;Second level - bullet 1&#10;Third level - bullet 2&#10;&#10;No more than 100 words per slide"/>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9467550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a:t>Click icon to add picture</a:t>
            </a:r>
            <a:endParaRPr lang="en-GB" noProof="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625376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464650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a:t>Click icon to add picture</a:t>
            </a:r>
            <a:endParaRPr lang="en-GB" noProof="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463961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879302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309180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1926698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latin typeface="Franklin Gothic Book"/>
            </a:endParaRPr>
          </a:p>
        </p:txBody>
      </p:sp>
      <p:sp>
        <p:nvSpPr>
          <p:cNvPr id="2" name="Title 1" descr="Ideally your title should fit on one line."/>
          <p:cNvSpPr>
            <a:spLocks noGrp="1"/>
          </p:cNvSpPr>
          <p:nvPr>
            <p:ph type="title" hasCustomPrompt="1"/>
          </p:nvPr>
        </p:nvSpPr>
        <p:spPr>
          <a:xfrm>
            <a:off x="708025" y="-1"/>
            <a:ext cx="6348414" cy="1080000"/>
          </a:xfrm>
        </p:spPr>
        <p:txBody>
          <a:bodyPr/>
          <a:lstStyle/>
          <a:p>
            <a:r>
              <a:rPr lang="en-US" dirty="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98"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124881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ru-RU"/>
              <a:t>19 августа 2014 г.</a:t>
            </a:r>
            <a:endParaRPr lang="en-GB"/>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 </a:t>
            </a:r>
            <a:br>
              <a:rPr lang="en-US" sz="7000" baseline="0">
                <a:latin typeface="Franklin Gothic Book"/>
              </a:rPr>
            </a:br>
            <a:r>
              <a:rPr lang="en-US" sz="7000" baseline="0">
                <a:latin typeface="Franklin Gothic Book"/>
              </a:rPr>
              <a:t>case studies</a:t>
            </a:r>
            <a:endParaRPr lang="en-US" sz="700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487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ru-RU"/>
              <a:t>19 августа 2014 г.</a:t>
            </a:r>
            <a:endParaRPr lang="en-GB"/>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 for charts, images, tables, smart</a:t>
            </a:r>
            <a:r>
              <a:rPr lang="en-US" sz="7000" baseline="0">
                <a:latin typeface="Franklin Gothic Book"/>
              </a:rPr>
              <a:t> art or video</a:t>
            </a:r>
            <a:endParaRPr lang="en-US" sz="700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02109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ru-RU"/>
              <a:t>19 августа 2014 г.</a:t>
            </a:r>
            <a:endParaRPr lang="en-GB"/>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a:t>Click icon to add picture</a:t>
            </a:r>
            <a:endParaRPr lang="en-GB" noProof="0"/>
          </a:p>
        </p:txBody>
      </p:sp>
      <p:sp>
        <p:nvSpPr>
          <p:cNvPr id="9" name="Text Placeholder 8"/>
          <p:cNvSpPr>
            <a:spLocks noGrp="1"/>
          </p:cNvSpPr>
          <p:nvPr>
            <p:ph type="body" sz="quarter" idx="15"/>
          </p:nvPr>
        </p:nvSpPr>
        <p:spPr>
          <a:xfrm>
            <a:off x="442913" y="1527175"/>
            <a:ext cx="2795587" cy="4943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43796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ru-RU"/>
              <a:t>19 августа 2014 г.</a:t>
            </a:r>
            <a:endParaRPr lang="en-GB"/>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326155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ru-RU"/>
              <a:t>19 августа 2014 г.</a:t>
            </a:r>
            <a:endParaRPr lang="en-GB"/>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1" y="1411899"/>
            <a:ext cx="4680706" cy="1111877"/>
          </a:xfrm>
          <a:prstGeom prst="roundRect">
            <a:avLst/>
          </a:prstGeom>
        </p:spPr>
        <p:txBody>
          <a:bodyPr/>
          <a:lstStyle/>
          <a:p>
            <a:pPr lvl="0"/>
            <a:r>
              <a:rPr lang="en-US" noProof="0"/>
              <a:t>Click icon to add picture</a:t>
            </a:r>
            <a:endParaRPr lang="en-GB" noProof="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7464600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ru-RU"/>
              <a:t>19 августа 2014 г.</a:t>
            </a:r>
            <a:endParaRPr lang="en-GB"/>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0" y="5400000"/>
            <a:ext cx="4717259" cy="1080000"/>
          </a:xfrm>
          <a:prstGeom prst="round2SameRect">
            <a:avLst/>
          </a:prstGeom>
        </p:spPr>
        <p:txBody>
          <a:bodyPr/>
          <a:lstStyle/>
          <a:p>
            <a:pPr lvl="0"/>
            <a:r>
              <a:rPr lang="en-US" noProof="0"/>
              <a:t>Click icon to add picture</a:t>
            </a:r>
            <a:endParaRPr lang="en-GB" noProof="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331476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ru-RU"/>
              <a:t>19 августа 2014 г.</a:t>
            </a:r>
            <a:endParaRPr lang="en-GB"/>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36021066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a:t>Click icon to add picture</a:t>
            </a:r>
            <a:endParaRPr lang="en-GB" noProof="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r>
              <a:rPr lang="ru-RU"/>
              <a:t>19 августа 2014 г.</a:t>
            </a:r>
            <a:endParaRPr lang="en-GB"/>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a:p>
        </p:txBody>
      </p:sp>
    </p:spTree>
    <p:extLst>
      <p:ext uri="{BB962C8B-B14F-4D97-AF65-F5344CB8AC3E}">
        <p14:creationId xmlns:p14="http://schemas.microsoft.com/office/powerpoint/2010/main" val="16524978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r>
              <a:rPr lang="ru-RU"/>
              <a:t>19 августа 2014 г.</a:t>
            </a:r>
            <a:endParaRPr lang="en-GB"/>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Title and section</a:t>
            </a:r>
            <a:br>
              <a:rPr lang="en-US" sz="7000">
                <a:latin typeface="Franklin Gothic Book"/>
              </a:rPr>
            </a:br>
            <a:r>
              <a:rPr lang="en-US" sz="7000">
                <a:latin typeface="Franklin Gothic Book"/>
              </a:rPr>
              <a:t>slides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52421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Franklin Gothic Book"/>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5"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14585817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Franklin Gothic Book"/>
            </a:endParaRPr>
          </a:p>
        </p:txBody>
      </p:sp>
      <p:sp>
        <p:nvSpPr>
          <p:cNvPr id="6" name="Text Placeholder 5"/>
          <p:cNvSpPr>
            <a:spLocks noGrp="1"/>
          </p:cNvSpPr>
          <p:nvPr>
            <p:ph type="body" sz="quarter" idx="10"/>
          </p:nvPr>
        </p:nvSpPr>
        <p:spPr>
          <a:xfrm>
            <a:off x="814388" y="2723103"/>
            <a:ext cx="7123112" cy="2029872"/>
          </a:xfrm>
        </p:spPr>
        <p:txBody>
          <a:bodyPr/>
          <a:lstStyle>
            <a:lvl1pPr>
              <a:defRPr sz="2800">
                <a:solidFill>
                  <a:schemeClr val="bg1"/>
                </a:solidFill>
                <a:latin typeface="Bodoni MT" panose="02070603080606020203" pitchFamily="18" charset="0"/>
              </a:defRPr>
            </a:lvl1pPr>
          </a:lstStyle>
          <a:p>
            <a:pPr lvl="0"/>
            <a:r>
              <a:rPr lang="en-US" dirty="0"/>
              <a:t>Click to edit Master text styles</a:t>
            </a:r>
          </a:p>
        </p:txBody>
      </p:sp>
    </p:spTree>
    <p:extLst>
      <p:ext uri="{BB962C8B-B14F-4D97-AF65-F5344CB8AC3E}">
        <p14:creationId xmlns:p14="http://schemas.microsoft.com/office/powerpoint/2010/main" val="13564576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290513"/>
            <a:ext cx="6391275" cy="6350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966788" y="1546225"/>
            <a:ext cx="3656012" cy="5092700"/>
          </a:xfrm>
        </p:spPr>
        <p:txBody>
          <a:bodyPr/>
          <a:lstStyle/>
          <a:p>
            <a:pPr lvl="0"/>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ru-RU"/>
              <a:t>19 августа 2014 г.</a:t>
            </a:r>
            <a:endParaRPr lang="en-GB"/>
          </a:p>
        </p:txBody>
      </p:sp>
    </p:spTree>
    <p:extLst>
      <p:ext uri="{BB962C8B-B14F-4D97-AF65-F5344CB8AC3E}">
        <p14:creationId xmlns:p14="http://schemas.microsoft.com/office/powerpoint/2010/main" val="349939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719138" y="1803400"/>
            <a:ext cx="3605212" cy="4683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6139343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p:cNvSpPr>
            <a:spLocks noGrp="1"/>
          </p:cNvSpPr>
          <p:nvPr>
            <p:ph type="dgm" sz="quarter" idx="13"/>
          </p:nvPr>
        </p:nvSpPr>
        <p:spPr>
          <a:xfrm>
            <a:off x="719136" y="2168526"/>
            <a:ext cx="7560432" cy="3951474"/>
          </a:xfrm>
          <a:prstGeom prst="rect">
            <a:avLst/>
          </a:prstGeom>
        </p:spPr>
        <p:txBody>
          <a:bodyPr/>
          <a:lstStyle/>
          <a:p>
            <a:pPr lvl="0"/>
            <a:r>
              <a:rPr lang="en-US" noProof="0"/>
              <a:t>Click icon to add SmartArt graphic</a:t>
            </a:r>
            <a:endParaRPr lang="en-GB" noProof="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70867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8098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AFE675D-DAFE-48C4-A218-CA4B174024EA}" type="datetime1">
              <a:rPr lang="en-GB"/>
              <a:pPr>
                <a:defRPr/>
              </a:pPr>
              <a:t>01/07/2020</a:t>
            </a:fld>
            <a:endParaRPr lang="en-GB"/>
          </a:p>
        </p:txBody>
      </p:sp>
    </p:spTree>
    <p:extLst>
      <p:ext uri="{BB962C8B-B14F-4D97-AF65-F5344CB8AC3E}">
        <p14:creationId xmlns:p14="http://schemas.microsoft.com/office/powerpoint/2010/main" val="19243670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Table Placeholder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86536BBE-888F-40DF-9198-64AEEF2897D1}" type="slidenum">
              <a:rPr lang="uk-UA"/>
              <a:pPr>
                <a:defRPr/>
              </a:pPr>
              <a:t>‹#›</a:t>
            </a:fld>
            <a:endParaRPr lang="uk-UA"/>
          </a:p>
        </p:txBody>
      </p:sp>
    </p:spTree>
    <p:extLst>
      <p:ext uri="{BB962C8B-B14F-4D97-AF65-F5344CB8AC3E}">
        <p14:creationId xmlns:p14="http://schemas.microsoft.com/office/powerpoint/2010/main" val="412977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15582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5051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r>
              <a:rPr lang="ru-RU"/>
              <a:t>19 августа 2014 г.</a:t>
            </a:r>
            <a:endParaRPr lang="en-GB"/>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a:latin typeface="Franklin Gothic Book"/>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2805878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r>
              <a:rPr lang="ru-RU"/>
              <a:t>19 августа 2014 г.</a:t>
            </a:r>
            <a:endParaRPr lang="en-GB"/>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r>
              <a:rPr lang="en-GB"/>
              <a:t>PUBLIC </a:t>
            </a: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a:p>
        </p:txBody>
      </p:sp>
      <p:pic>
        <p:nvPicPr>
          <p:cNvPr id="10" name="Picture 9"/>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1320004989"/>
      </p:ext>
    </p:extLst>
  </p:cSld>
  <p:clrMap bg1="lt1" tx1="dk1" bg2="lt2" tx2="dk2" accent1="accent1" accent2="accent2" accent3="accent3" accent4="accent4" accent5="accent5" accent6="accent6" hlink="hlink" folHlink="folHlink"/>
  <p:sldLayoutIdLst>
    <p:sldLayoutId id="2147486754" r:id="rId1"/>
    <p:sldLayoutId id="2147486755" r:id="rId2"/>
    <p:sldLayoutId id="2147486756" r:id="rId3"/>
    <p:sldLayoutId id="2147486757" r:id="rId4"/>
    <p:sldLayoutId id="2147486758" r:id="rId5"/>
    <p:sldLayoutId id="2147486759" r:id="rId6"/>
    <p:sldLayoutId id="2147486760" r:id="rId7"/>
    <p:sldLayoutId id="2147486761" r:id="rId8"/>
    <p:sldLayoutId id="2147486762" r:id="rId9"/>
    <p:sldLayoutId id="2147486763" r:id="rId10"/>
    <p:sldLayoutId id="2147486764" r:id="rId11"/>
    <p:sldLayoutId id="2147486765" r:id="rId12"/>
    <p:sldLayoutId id="2147486766" r:id="rId13"/>
    <p:sldLayoutId id="2147486767" r:id="rId14"/>
    <p:sldLayoutId id="2147486768" r:id="rId15"/>
    <p:sldLayoutId id="2147486769" r:id="rId16"/>
    <p:sldLayoutId id="2147486770" r:id="rId17"/>
    <p:sldLayoutId id="2147486771" r:id="rId18"/>
    <p:sldLayoutId id="2147486772" r:id="rId19"/>
    <p:sldLayoutId id="2147486773" r:id="rId20"/>
    <p:sldLayoutId id="2147486774" r:id="rId21"/>
    <p:sldLayoutId id="2147486775" r:id="rId22"/>
    <p:sldLayoutId id="2147486776" r:id="rId23"/>
    <p:sldLayoutId id="2147486777" r:id="rId24"/>
    <p:sldLayoutId id="2147486778" r:id="rId25"/>
    <p:sldLayoutId id="2147486779" r:id="rId26"/>
    <p:sldLayoutId id="2147486780" r:id="rId27"/>
    <p:sldLayoutId id="2147486781" r:id="rId28"/>
    <p:sldLayoutId id="2147486782" r:id="rId29"/>
    <p:sldLayoutId id="2147486783" r:id="rId30"/>
    <p:sldLayoutId id="2147486784" r:id="rId31"/>
    <p:sldLayoutId id="2147486785" r:id="rId32"/>
    <p:sldLayoutId id="2147486786" r:id="rId33"/>
    <p:sldLayoutId id="2147486787" r:id="rId34"/>
    <p:sldLayoutId id="2147486788" r:id="rId35"/>
    <p:sldLayoutId id="2147486789" r:id="rId36"/>
    <p:sldLayoutId id="2147486790" r:id="rId37"/>
    <p:sldLayoutId id="2147486791" r:id="rId38"/>
    <p:sldLayoutId id="2147486792" r:id="rId39"/>
    <p:sldLayoutId id="2147486793" r:id="rId40"/>
    <p:sldLayoutId id="2147486794" r:id="rId41"/>
    <p:sldLayoutId id="2147486795" r:id="rId42"/>
    <p:sldLayoutId id="2147486796" r:id="rId43"/>
    <p:sldLayoutId id="2147486797" r:id="rId44"/>
    <p:sldLayoutId id="2147486798" r:id="rId45"/>
    <p:sldLayoutId id="2147486799" r:id="rId46"/>
    <p:sldLayoutId id="2147486800" r:id="rId47"/>
    <p:sldLayoutId id="2147486801" r:id="rId48"/>
    <p:sldLayoutId id="2147486802" r:id="rId49"/>
    <p:sldLayoutId id="2147486803" r:id="rId50"/>
    <p:sldLayoutId id="2147486804" r:id="rId51"/>
    <p:sldLayoutId id="2147486805" r:id="rId52"/>
    <p:sldLayoutId id="2147486806" r:id="rId53"/>
    <p:sldLayoutId id="2147486807" r:id="rId54"/>
    <p:sldLayoutId id="2147486808" r:id="rId55"/>
    <p:sldLayoutId id="2147486809" r:id="rId56"/>
    <p:sldLayoutId id="2147486810" r:id="rId57"/>
    <p:sldLayoutId id="2147486824" r:id="rId58"/>
    <p:sldLayoutId id="2147486821" r:id="rId59"/>
    <p:sldLayoutId id="2147486822" r:id="rId60"/>
    <p:sldLayoutId id="2147486823" r:id="rId61"/>
    <p:sldLayoutId id="2147486825" r:id="rId62"/>
    <p:sldLayoutId id="2147486826" r:id="rId63"/>
  </p:sldLayoutIdLs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hyperlink" Target="https://saf.org.ua/" TargetMode="External"/><Relationship Id="rId2" Type="http://schemas.openxmlformats.org/officeDocument/2006/relationships/notesSlide" Target="../notesSlides/notesSlide10.xml"/><Relationship Id="rId1" Type="http://schemas.openxmlformats.org/officeDocument/2006/relationships/slideLayout" Target="../slideLayouts/slideLayout62.xml"/><Relationship Id="rId5" Type="http://schemas.openxmlformats.org/officeDocument/2006/relationships/image" Target="../media/image10.jpeg"/><Relationship Id="rId4" Type="http://schemas.openxmlformats.org/officeDocument/2006/relationships/hyperlink" Target="http://www.google.co.uk/url?sa=i&amp;rct=j&amp;q=ebrd&amp;source=images&amp;cd=&amp;cad=rja&amp;docid=aTy6XV0kVk7ZCM&amp;tbnid=CxHy3R2BLlrLFM:&amp;ved=0CAUQjRw&amp;url=http://euobserver.com/opinion/115831&amp;ei=EW3dUYLbOOqW0AWDgYGoCQ&amp;bvm=bv.48705608,d.d2k&amp;psig=AFQjCNEYaixv_3V1m1Gf4gdLi0FvhbY8eA&amp;ust=137355185542796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6854" y="4450080"/>
            <a:ext cx="7027759" cy="2092960"/>
          </a:xfrm>
        </p:spPr>
        <p:txBody>
          <a:bodyPr>
            <a:noAutofit/>
          </a:bodyPr>
          <a:lstStyle/>
          <a:p>
            <a:r>
              <a:rPr lang="uk-UA" sz="2000" b="1" dirty="0">
                <a:latin typeface="Calibri" panose="020F0502020204030204" pitchFamily="34" charset="0"/>
                <a:cs typeface="Calibri" panose="020F0502020204030204" pitchFamily="34" charset="0"/>
              </a:rPr>
              <a:t/>
            </a:r>
            <a:br>
              <a:rPr lang="uk-UA" sz="2000" b="1" dirty="0">
                <a:latin typeface="Calibri" panose="020F0502020204030204" pitchFamily="34" charset="0"/>
                <a:cs typeface="Calibri" panose="020F0502020204030204" pitchFamily="34" charset="0"/>
              </a:rPr>
            </a:br>
            <a:r>
              <a:rPr lang="en-GB" sz="2000" b="1" dirty="0">
                <a:latin typeface="Calibri" panose="020F0502020204030204" pitchFamily="34" charset="0"/>
                <a:cs typeface="Calibri" panose="020F0502020204030204" pitchFamily="34" charset="0"/>
              </a:rPr>
              <a:t/>
            </a:r>
            <a:br>
              <a:rPr lang="en-GB" sz="2000" b="1" dirty="0">
                <a:latin typeface="Calibri" panose="020F0502020204030204" pitchFamily="34" charset="0"/>
                <a:cs typeface="Calibri" panose="020F0502020204030204" pitchFamily="34" charset="0"/>
              </a:rPr>
            </a:br>
            <a:r>
              <a:rPr lang="uk-UA" sz="2000" b="1" dirty="0">
                <a:latin typeface="Calibri" panose="020F0502020204030204" pitchFamily="34" charset="0"/>
                <a:cs typeface="Calibri" panose="020F0502020204030204" pitchFamily="34" charset="0"/>
              </a:rPr>
              <a:t>Кирило Томляк, менеджер програми</a:t>
            </a:r>
            <a:r>
              <a:rPr lang="en-GB" b="1" dirty="0"/>
              <a:t/>
            </a:r>
            <a:br>
              <a:rPr lang="en-GB" b="1" dirty="0"/>
            </a:br>
            <a:r>
              <a:rPr lang="en-GB" b="1" dirty="0"/>
              <a:t/>
            </a:r>
            <a:br>
              <a:rPr lang="en-GB" b="1" dirty="0"/>
            </a:br>
            <a:r>
              <a:rPr lang="uk-UA" sz="1600" dirty="0" smtClean="0">
                <a:latin typeface="Calibri" panose="020F0502020204030204" pitchFamily="34" charset="0"/>
                <a:cs typeface="Calibri" panose="020F0502020204030204" pitchFamily="34" charset="0"/>
              </a:rPr>
              <a:t>2 липня</a:t>
            </a:r>
            <a:r>
              <a:rPr lang="uk-UA" sz="1600" dirty="0" smtClean="0">
                <a:latin typeface="Calibri" panose="020F0502020204030204" pitchFamily="34" charset="0"/>
                <a:cs typeface="Calibri" panose="020F0502020204030204" pitchFamily="34" charset="0"/>
              </a:rPr>
              <a:t> </a:t>
            </a:r>
            <a:r>
              <a:rPr lang="uk-UA" sz="1600" dirty="0">
                <a:latin typeface="Calibri" panose="020F0502020204030204" pitchFamily="34" charset="0"/>
                <a:cs typeface="Calibri" panose="020F0502020204030204" pitchFamily="34" charset="0"/>
              </a:rPr>
              <a:t>2020р., м. Київ</a:t>
            </a:r>
            <a:endParaRPr lang="ru-RU" sz="1600" dirty="0">
              <a:latin typeface="Calibri" panose="020F0502020204030204" pitchFamily="34" charset="0"/>
              <a:cs typeface="Calibri" panose="020F0502020204030204" pitchFamily="34" charset="0"/>
            </a:endParaRPr>
          </a:p>
        </p:txBody>
      </p:sp>
      <p:sp>
        <p:nvSpPr>
          <p:cNvPr id="2" name="Прямокутник 1">
            <a:extLst>
              <a:ext uri="{FF2B5EF4-FFF2-40B4-BE49-F238E27FC236}">
                <a16:creationId xmlns:a16="http://schemas.microsoft.com/office/drawing/2014/main" id="{6E45889F-9B13-4B08-A6A7-00C070D5940F}"/>
              </a:ext>
            </a:extLst>
          </p:cNvPr>
          <p:cNvSpPr/>
          <p:nvPr/>
        </p:nvSpPr>
        <p:spPr>
          <a:xfrm>
            <a:off x="605307" y="1727796"/>
            <a:ext cx="7881870" cy="2062103"/>
          </a:xfrm>
          <a:prstGeom prst="rect">
            <a:avLst/>
          </a:prstGeom>
        </p:spPr>
        <p:txBody>
          <a:bodyPr wrap="square">
            <a:spAutoFit/>
          </a:bodyPr>
          <a:lstStyle/>
          <a:p>
            <a:r>
              <a:rPr lang="uk-UA" sz="3200" b="1" dirty="0">
                <a:latin typeface="Calibri" panose="020F0502020204030204" pitchFamily="34" charset="0"/>
                <a:cs typeface="Calibri" panose="020F0502020204030204" pitchFamily="34" charset="0"/>
              </a:rPr>
              <a:t>Сталі інновації у </a:t>
            </a:r>
            <a:r>
              <a:rPr lang="uk-UA" sz="3200" b="1" dirty="0" smtClean="0">
                <a:latin typeface="Calibri" panose="020F0502020204030204" pitchFamily="34" charset="0"/>
                <a:cs typeface="Calibri" panose="020F0502020204030204" pitchFamily="34" charset="0"/>
              </a:rPr>
              <a:t>ланцюжк</a:t>
            </a:r>
            <a:r>
              <a:rPr lang="uk-UA" sz="3200" b="1" dirty="0" smtClean="0">
                <a:latin typeface="Calibri" panose="020F0502020204030204" pitchFamily="34" charset="0"/>
                <a:cs typeface="Calibri" panose="020F0502020204030204" pitchFamily="34" charset="0"/>
              </a:rPr>
              <a:t>ах</a:t>
            </a:r>
            <a:r>
              <a:rPr lang="uk-UA" sz="3200" b="1" dirty="0" smtClean="0">
                <a:latin typeface="Calibri" panose="020F0502020204030204" pitchFamily="34" charset="0"/>
                <a:cs typeface="Calibri" panose="020F0502020204030204" pitchFamily="34" charset="0"/>
              </a:rPr>
              <a:t> </a:t>
            </a:r>
            <a:r>
              <a:rPr lang="uk-UA" sz="3200" b="1" dirty="0">
                <a:latin typeface="Calibri" panose="020F0502020204030204" pitchFamily="34" charset="0"/>
                <a:cs typeface="Calibri" panose="020F0502020204030204" pitchFamily="34" charset="0"/>
              </a:rPr>
              <a:t>створення вартості в біоенергетиці </a:t>
            </a:r>
            <a:r>
              <a:rPr lang="en-GB" sz="3200" b="1" dirty="0"/>
              <a:t/>
            </a:r>
            <a:br>
              <a:rPr lang="en-GB" sz="3200" b="1" dirty="0"/>
            </a:br>
            <a:r>
              <a:rPr lang="en-GB" sz="3200" b="1" dirty="0"/>
              <a:t/>
            </a:r>
            <a:br>
              <a:rPr lang="en-GB" sz="3200" b="1" dirty="0"/>
            </a:br>
            <a:endParaRPr lang="uk-UA" sz="3200" dirty="0"/>
          </a:p>
        </p:txBody>
      </p:sp>
    </p:spTree>
    <p:extLst>
      <p:ext uri="{BB962C8B-B14F-4D97-AF65-F5344CB8AC3E}">
        <p14:creationId xmlns:p14="http://schemas.microsoft.com/office/powerpoint/2010/main" val="4026542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AFE675D-DAFE-48C4-A218-CA4B174024EA}" type="datetime1">
              <a:rPr kumimoji="0" lang="en-GB" sz="800" b="0" i="0" u="none" strike="noStrike" kern="1200" cap="none" spc="0" normalizeH="0" baseline="0" noProof="0" smtClean="0">
                <a:ln>
                  <a:noFill/>
                </a:ln>
                <a:solidFill>
                  <a:srgbClr val="00539B"/>
                </a:solidFill>
                <a:effectLst/>
                <a:uLnTx/>
                <a:uFillTx/>
                <a:latin typeface="Franklin Gothic Book"/>
                <a:ea typeface="ＭＳ Ｐゴシック" pitchFamily="34" charset="-128"/>
              </a:rPr>
              <a:pPr marL="0" marR="0" lvl="0" indent="0" algn="l" defTabSz="914400" rtl="0" eaLnBrk="1" fontAlgn="base" latinLnBrk="0" hangingPunct="1">
                <a:lnSpc>
                  <a:spcPct val="100000"/>
                </a:lnSpc>
                <a:spcBef>
                  <a:spcPct val="0"/>
                </a:spcBef>
                <a:spcAft>
                  <a:spcPct val="0"/>
                </a:spcAft>
                <a:buClrTx/>
                <a:buSzTx/>
                <a:buFontTx/>
                <a:buNone/>
                <a:tabLst/>
                <a:defRPr/>
              </a:pPr>
              <a:t>01/07/2020</a:t>
            </a:fld>
            <a:endParaRPr kumimoji="0" lang="en-GB" sz="800" b="0" i="0" u="none" strike="noStrike" kern="1200" cap="none" spc="0" normalizeH="0" baseline="0" noProof="0">
              <a:ln>
                <a:noFill/>
              </a:ln>
              <a:solidFill>
                <a:srgbClr val="00539B"/>
              </a:solidFill>
              <a:effectLst/>
              <a:uLnTx/>
              <a:uFillTx/>
              <a:latin typeface="Franklin Gothic Book"/>
              <a:ea typeface="ＭＳ Ｐゴシック" pitchFamily="34" charset="-128"/>
            </a:endParaRPr>
          </a:p>
        </p:txBody>
      </p:sp>
      <p:sp>
        <p:nvSpPr>
          <p:cNvPr id="4" name="Text Placeholder 8"/>
          <p:cNvSpPr txBox="1">
            <a:spLocks/>
          </p:cNvSpPr>
          <p:nvPr/>
        </p:nvSpPr>
        <p:spPr>
          <a:xfrm>
            <a:off x="325121" y="1243680"/>
            <a:ext cx="8534399" cy="5236320"/>
          </a:xfrm>
          <a:prstGeom prst="rect">
            <a:avLst/>
          </a:prstGeom>
          <a:ln/>
        </p:spPr>
        <p:txBody>
          <a:bodyPr lIns="0" tIns="0" rIns="0" bIns="0" anchor="t"/>
          <a:lstStyle>
            <a:defPPr>
              <a:defRPr lang="en-GB"/>
            </a:defPPr>
            <a:lvl1pPr algn="l" rtl="0" fontAlgn="base">
              <a:spcBef>
                <a:spcPct val="0"/>
              </a:spcBef>
              <a:spcAft>
                <a:spcPct val="0"/>
              </a:spcAft>
              <a:defRPr sz="800" kern="1200">
                <a:solidFill>
                  <a:schemeClr val="accent1"/>
                </a:solidFill>
                <a:latin typeface="Franklin Gothic Book"/>
                <a:ea typeface="ＭＳ Ｐゴシック" pitchFamily="34" charset="-128"/>
                <a:cs typeface="Franklin Gothic Book"/>
              </a:defRPr>
            </a:lvl1pPr>
            <a:lvl2pPr marL="4572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bg1"/>
                </a:solidFill>
                <a:latin typeface="Arial" pitchFamily="34" charset="0"/>
                <a:ea typeface="ＭＳ Ｐゴシック" pitchFamily="34" charset="-128"/>
                <a:cs typeface="+mn-cs"/>
              </a:defRPr>
            </a:lvl9pPr>
          </a:lstStyle>
          <a:p>
            <a:pPr marL="0" indent="0" eaLnBrk="1" hangingPunct="1">
              <a:buClrTx/>
              <a:buNone/>
              <a:defRPr/>
            </a:pPr>
            <a:r>
              <a:rPr lang="uk-UA" sz="2000" b="1" u="sng" kern="0" dirty="0">
                <a:solidFill>
                  <a:schemeClr val="tx2">
                    <a:lumMod val="75000"/>
                  </a:schemeClr>
                </a:solidFill>
                <a:latin typeface="Calibri" panose="020F0502020204030204" pitchFamily="34" charset="0"/>
                <a:ea typeface="ＭＳ Ｐゴシック" charset="0"/>
              </a:rPr>
              <a:t>Кирило Томляк</a:t>
            </a:r>
          </a:p>
          <a:p>
            <a:pPr marL="0" indent="0">
              <a:spcBef>
                <a:spcPts val="1200"/>
              </a:spcBef>
              <a:buNone/>
            </a:pPr>
            <a:r>
              <a:rPr lang="uk-UA" sz="2000" u="sng" kern="0" dirty="0">
                <a:solidFill>
                  <a:schemeClr val="tx2">
                    <a:lumMod val="75000"/>
                  </a:schemeClr>
                </a:solidFill>
                <a:latin typeface="Calibri" panose="020F0502020204030204" pitchFamily="34" charset="0"/>
                <a:ea typeface="ＭＳ Ｐゴシック" charset="0"/>
              </a:rPr>
              <a:t>Менеджер Програми,  Сталі інновації у ланцюжку створення вартості в біоенергетиці</a:t>
            </a:r>
            <a:endParaRPr lang="ru-RU" sz="2000" u="sng" kern="0" dirty="0">
              <a:solidFill>
                <a:schemeClr val="tx2">
                  <a:lumMod val="75000"/>
                </a:schemeClr>
              </a:solidFill>
              <a:latin typeface="Calibri" panose="020F0502020204030204" pitchFamily="34" charset="0"/>
              <a:ea typeface="ＭＳ Ｐゴシック" charset="0"/>
            </a:endParaRPr>
          </a:p>
          <a:p>
            <a:pPr marL="0" indent="0" eaLnBrk="1" hangingPunct="1">
              <a:buClrTx/>
              <a:buNone/>
              <a:defRPr/>
            </a:pPr>
            <a:endParaRPr lang="uk-UA" sz="2000" u="sng" kern="0" dirty="0">
              <a:solidFill>
                <a:schemeClr val="tx2">
                  <a:lumMod val="75000"/>
                </a:schemeClr>
              </a:solidFill>
              <a:latin typeface="Calibri" panose="020F0502020204030204" pitchFamily="34" charset="0"/>
              <a:ea typeface="ＭＳ Ｐゴシック" charset="0"/>
            </a:endParaRPr>
          </a:p>
          <a:p>
            <a:pPr marL="0" indent="0" eaLnBrk="1" hangingPunct="1">
              <a:buClrTx/>
              <a:buNone/>
              <a:defRPr/>
            </a:pPr>
            <a:r>
              <a:rPr lang="uk-UA" sz="2000" u="sng" kern="0" dirty="0">
                <a:solidFill>
                  <a:schemeClr val="tx2">
                    <a:lumMod val="75000"/>
                  </a:schemeClr>
                </a:solidFill>
                <a:latin typeface="Calibri" panose="020F0502020204030204" pitchFamily="34" charset="0"/>
                <a:ea typeface="ＭＳ Ｐゴシック" charset="0"/>
              </a:rPr>
              <a:t>Європейський Банк Реконструкції та Розвитку</a:t>
            </a:r>
          </a:p>
          <a:p>
            <a:pPr marL="0" indent="0" eaLnBrk="1" hangingPunct="1">
              <a:buClrTx/>
              <a:buNone/>
              <a:defRPr/>
            </a:pPr>
            <a:endParaRPr lang="en-GB" sz="2000" u="sng" kern="0" dirty="0">
              <a:solidFill>
                <a:schemeClr val="tx2">
                  <a:lumMod val="75000"/>
                </a:schemeClr>
              </a:solidFill>
              <a:latin typeface="Calibri" panose="020F0502020204030204" pitchFamily="34" charset="0"/>
              <a:ea typeface="ＭＳ Ｐゴシック" charset="0"/>
            </a:endParaRPr>
          </a:p>
          <a:p>
            <a:pPr marL="0" indent="0" eaLnBrk="1" hangingPunct="1">
              <a:spcBef>
                <a:spcPts val="1200"/>
              </a:spcBef>
              <a:buClrTx/>
              <a:buNone/>
              <a:defRPr/>
            </a:pPr>
            <a:r>
              <a:rPr lang="en-US" sz="1800" u="sng" dirty="0" err="1"/>
              <a:t>tomliakk</a:t>
            </a:r>
            <a:r>
              <a:rPr lang="en-US" sz="1800" u="sng" dirty="0"/>
              <a:t>@</a:t>
            </a:r>
            <a:r>
              <a:rPr lang="en-GB" sz="1800" u="sng" dirty="0"/>
              <a:t>@ebrd.com</a:t>
            </a:r>
            <a:endParaRPr lang="uk-UA" sz="1800" u="sng" dirty="0"/>
          </a:p>
          <a:p>
            <a:pPr marL="0" indent="0" eaLnBrk="1" hangingPunct="1">
              <a:buClrTx/>
              <a:buNone/>
              <a:defRPr/>
            </a:pPr>
            <a:endParaRPr lang="en-GB" sz="1600" kern="0" dirty="0">
              <a:solidFill>
                <a:schemeClr val="tx2">
                  <a:lumMod val="75000"/>
                </a:schemeClr>
              </a:solidFill>
              <a:latin typeface="Calibri" panose="020F0502020204030204" pitchFamily="34" charset="0"/>
              <a:ea typeface="ＭＳ Ｐゴシック" charset="0"/>
            </a:endParaRPr>
          </a:p>
          <a:p>
            <a:pPr marL="0" indent="0" eaLnBrk="1" hangingPunct="1">
              <a:buClrTx/>
              <a:buNone/>
              <a:defRPr/>
            </a:pPr>
            <a:r>
              <a:rPr lang="ru-RU" sz="1600" kern="0" dirty="0">
                <a:solidFill>
                  <a:schemeClr val="tx2">
                    <a:lumMod val="75000"/>
                  </a:schemeClr>
                </a:solidFill>
                <a:latin typeface="Calibri" panose="020F0502020204030204" pitchFamily="34" charset="0"/>
                <a:ea typeface="ＭＳ Ｐゴシック" charset="0"/>
              </a:rPr>
              <a:t>Т. </a:t>
            </a:r>
            <a:r>
              <a:rPr lang="en-GB" sz="1600" kern="0" dirty="0">
                <a:solidFill>
                  <a:schemeClr val="tx2">
                    <a:lumMod val="75000"/>
                  </a:schemeClr>
                </a:solidFill>
                <a:latin typeface="Calibri" panose="020F0502020204030204" pitchFamily="34" charset="0"/>
                <a:ea typeface="ＭＳ Ｐゴシック" charset="0"/>
              </a:rPr>
              <a:t>: +380 (50) 4432269</a:t>
            </a:r>
            <a:endParaRPr lang="en-GB" sz="1800" kern="0" dirty="0">
              <a:solidFill>
                <a:schemeClr val="tx2">
                  <a:lumMod val="75000"/>
                </a:schemeClr>
              </a:solidFill>
              <a:latin typeface="Calibri" panose="020F0502020204030204" pitchFamily="34" charset="0"/>
              <a:ea typeface="ＭＳ Ｐゴシック" charset="0"/>
            </a:endParaRPr>
          </a:p>
          <a:p>
            <a:pPr marL="0" indent="0" eaLnBrk="1" hangingPunct="1">
              <a:buClrTx/>
              <a:buNone/>
              <a:defRPr/>
            </a:pPr>
            <a:endParaRPr lang="uk-UA" sz="1800" dirty="0">
              <a:hlinkClick r:id="rId3"/>
            </a:endParaRPr>
          </a:p>
          <a:p>
            <a:pPr marL="0" indent="0" eaLnBrk="1" hangingPunct="1">
              <a:buClrTx/>
              <a:buNone/>
              <a:defRPr/>
            </a:pPr>
            <a:r>
              <a:rPr lang="en-GB" sz="1800" dirty="0">
                <a:hlinkClick r:id="rId3"/>
              </a:rPr>
              <a:t>https://saf.org.ua</a:t>
            </a:r>
            <a:endParaRPr lang="en-GB" sz="1800" dirty="0"/>
          </a:p>
        </p:txBody>
      </p:sp>
      <p:sp>
        <p:nvSpPr>
          <p:cNvPr id="5" name="Title 7"/>
          <p:cNvSpPr txBox="1">
            <a:spLocks/>
          </p:cNvSpPr>
          <p:nvPr/>
        </p:nvSpPr>
        <p:spPr>
          <a:xfrm>
            <a:off x="187432" y="178579"/>
            <a:ext cx="6314968" cy="884181"/>
          </a:xfrm>
          <a:prstGeom prst="rect">
            <a:avLst/>
          </a:prstGeom>
        </p:spPr>
        <p:txBody>
          <a:bodyPr anchor="ctr">
            <a:noAutofit/>
          </a:bodyPr>
          <a:lst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uk-UA" sz="2800" b="1" i="0" u="none" strike="noStrike" kern="1200" cap="none" spc="0" normalizeH="0" baseline="0" noProof="0" dirty="0">
                <a:ln>
                  <a:noFill/>
                </a:ln>
                <a:solidFill>
                  <a:srgbClr val="00539B"/>
                </a:solidFill>
                <a:effectLst/>
                <a:uLnTx/>
                <a:uFillTx/>
                <a:latin typeface="Calibri" panose="020F0502020204030204" pitchFamily="34" charset="0"/>
                <a:ea typeface="ＭＳ Ｐゴシック" charset="0"/>
                <a:cs typeface="Calibri" panose="020F0502020204030204" pitchFamily="34" charset="0"/>
              </a:rPr>
              <a:t>Дякую!</a:t>
            </a:r>
          </a:p>
        </p:txBody>
      </p:sp>
      <p:pic>
        <p:nvPicPr>
          <p:cNvPr id="6" name="Picture 2" descr="http://euobserver.com/media/src/57c3f373b0f0cb6d3d7b886eda3193c5.jpg">
            <a:hlinkClick r:id="rId4"/>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tretch/>
        </p:blipFill>
        <p:spPr bwMode="auto">
          <a:xfrm>
            <a:off x="4225306" y="3145606"/>
            <a:ext cx="4634214" cy="306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34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AFE675D-DAFE-48C4-A218-CA4B174024EA}" type="datetime1">
              <a:rPr lang="en-GB" smtClean="0"/>
              <a:pPr>
                <a:defRPr/>
              </a:pPr>
              <a:t>01/07/2020</a:t>
            </a:fld>
            <a:endParaRPr lang="en-GB"/>
          </a:p>
        </p:txBody>
      </p:sp>
      <p:sp>
        <p:nvSpPr>
          <p:cNvPr id="4" name="Text Placeholder 8"/>
          <p:cNvSpPr txBox="1">
            <a:spLocks/>
          </p:cNvSpPr>
          <p:nvPr/>
        </p:nvSpPr>
        <p:spPr>
          <a:xfrm>
            <a:off x="603992" y="1076961"/>
            <a:ext cx="8256068" cy="5403040"/>
          </a:xfrm>
          <a:prstGeom prst="rect">
            <a:avLst/>
          </a:prstGeom>
          <a:ln/>
        </p:spPr>
        <p:txBody>
          <a:bodyPr lIns="0" tIns="0" rIns="0" bIns="0" anchor="t"/>
          <a:lstStyle>
            <a:defPPr>
              <a:defRPr lang="en-GB"/>
            </a:defPPr>
            <a:lvl1pPr algn="l" rtl="0" fontAlgn="base">
              <a:spcBef>
                <a:spcPct val="0"/>
              </a:spcBef>
              <a:spcAft>
                <a:spcPct val="0"/>
              </a:spcAft>
              <a:defRPr sz="800" kern="1200">
                <a:solidFill>
                  <a:schemeClr val="accent1"/>
                </a:solidFill>
                <a:latin typeface="Franklin Gothic Book"/>
                <a:ea typeface="ＭＳ Ｐゴシック" pitchFamily="34" charset="-128"/>
                <a:cs typeface="Franklin Gothic Book"/>
              </a:defRPr>
            </a:lvl1pPr>
            <a:lvl2pPr marL="4572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bg1"/>
                </a:solidFill>
                <a:latin typeface="Arial" pitchFamily="34" charset="0"/>
                <a:ea typeface="ＭＳ Ｐゴシック" pitchFamily="34" charset="-128"/>
                <a:cs typeface="+mn-cs"/>
              </a:defRPr>
            </a:lvl9pPr>
          </a:lstStyle>
          <a:p>
            <a:pPr marL="342900" indent="-342900">
              <a:spcAft>
                <a:spcPts val="600"/>
              </a:spcAft>
              <a:buFont typeface="Arial" panose="020B0604020202020204" pitchFamily="34" charset="0"/>
              <a:buChar char="•"/>
              <a:defRPr/>
            </a:pPr>
            <a:endParaRPr lang="ru-RU" sz="1800" b="1" kern="0" dirty="0">
              <a:solidFill>
                <a:schemeClr val="tx2">
                  <a:lumMod val="75000"/>
                </a:schemeClr>
              </a:solidFill>
              <a:latin typeface="Calibri" panose="020F0502020204030204" pitchFamily="34" charset="0"/>
            </a:endParaRPr>
          </a:p>
          <a:p>
            <a:pPr>
              <a:spcAft>
                <a:spcPts val="600"/>
              </a:spcAft>
              <a:defRPr/>
            </a:pPr>
            <a:r>
              <a:rPr lang="uk-UA" sz="2000" b="1" kern="0" dirty="0">
                <a:solidFill>
                  <a:schemeClr val="tx2">
                    <a:lumMod val="75000"/>
                  </a:schemeClr>
                </a:solidFill>
                <a:latin typeface="Calibri" panose="020F0502020204030204" pitchFamily="34" charset="0"/>
              </a:rPr>
              <a:t>Потенціал біоенергетики в Україні використаний  на 5%</a:t>
            </a:r>
          </a:p>
          <a:p>
            <a:pPr marL="342900" indent="-342900">
              <a:spcBef>
                <a:spcPts val="600"/>
              </a:spcBef>
              <a:spcAft>
                <a:spcPts val="600"/>
              </a:spcAft>
              <a:buFont typeface="Arial" panose="020B0604020202020204" pitchFamily="34" charset="0"/>
              <a:buChar char="•"/>
              <a:defRPr/>
            </a:pPr>
            <a:endParaRPr lang="en-US" sz="2000" kern="0" dirty="0">
              <a:solidFill>
                <a:schemeClr val="tx2">
                  <a:lumMod val="75000"/>
                </a:schemeClr>
              </a:solidFill>
              <a:latin typeface="Calibri" panose="020F0502020204030204" pitchFamily="34" charset="0"/>
            </a:endParaRPr>
          </a:p>
          <a:p>
            <a:pPr marL="342900" indent="-342900">
              <a:spcBef>
                <a:spcPts val="600"/>
              </a:spcBef>
              <a:spcAft>
                <a:spcPts val="600"/>
              </a:spcAft>
              <a:buFont typeface="Arial" panose="020B0604020202020204" pitchFamily="34" charset="0"/>
              <a:buChar char="•"/>
              <a:defRPr/>
            </a:pPr>
            <a:r>
              <a:rPr lang="uk-UA" sz="2000" kern="0" dirty="0">
                <a:solidFill>
                  <a:schemeClr val="tx2">
                    <a:lumMod val="75000"/>
                  </a:schemeClr>
                </a:solidFill>
                <a:latin typeface="Calibri" panose="020F0502020204030204" pitchFamily="34" charset="0"/>
              </a:rPr>
              <a:t>Солома зернових культур   	&lt; 3%</a:t>
            </a:r>
          </a:p>
          <a:p>
            <a:pPr marL="342900" indent="-342900">
              <a:spcAft>
                <a:spcPts val="600"/>
              </a:spcAft>
              <a:buFont typeface="Arial" panose="020B0604020202020204" pitchFamily="34" charset="0"/>
              <a:buChar char="•"/>
              <a:defRPr/>
            </a:pPr>
            <a:r>
              <a:rPr lang="uk-UA" sz="2000" kern="0" dirty="0" smtClean="0">
                <a:solidFill>
                  <a:schemeClr val="tx2">
                    <a:lumMod val="75000"/>
                  </a:schemeClr>
                </a:solidFill>
                <a:latin typeface="Calibri" panose="020F0502020204030204" pitchFamily="34" charset="0"/>
              </a:rPr>
              <a:t>Лушпиння насіння соняшнику 	&lt; 100% </a:t>
            </a:r>
          </a:p>
          <a:p>
            <a:pPr marL="342900" indent="-342900">
              <a:spcAft>
                <a:spcPts val="600"/>
              </a:spcAft>
              <a:buFont typeface="Arial" panose="020B0604020202020204" pitchFamily="34" charset="0"/>
              <a:buChar char="•"/>
              <a:defRPr/>
            </a:pPr>
            <a:r>
              <a:rPr lang="uk-UA" altLang="en-US" sz="2000" kern="0" dirty="0" smtClean="0">
                <a:solidFill>
                  <a:schemeClr val="tx2">
                    <a:lumMod val="75000"/>
                  </a:schemeClr>
                </a:solidFill>
                <a:latin typeface="Calibri" panose="020F0502020204030204" pitchFamily="34" charset="0"/>
              </a:rPr>
              <a:t>Біогаз з аграрних залишків 	&lt; 5%</a:t>
            </a:r>
          </a:p>
          <a:p>
            <a:pPr>
              <a:spcAft>
                <a:spcPts val="600"/>
              </a:spcAft>
              <a:defRPr/>
            </a:pPr>
            <a:endParaRPr lang="uk-UA" altLang="en-US" sz="1800" kern="0" dirty="0">
              <a:solidFill>
                <a:schemeClr val="tx2">
                  <a:lumMod val="75000"/>
                </a:schemeClr>
              </a:solidFill>
              <a:latin typeface="Calibri" panose="020F0502020204030204" pitchFamily="34" charset="0"/>
            </a:endParaRPr>
          </a:p>
          <a:p>
            <a:pPr>
              <a:spcAft>
                <a:spcPts val="600"/>
              </a:spcAft>
              <a:defRPr/>
            </a:pPr>
            <a:endParaRPr lang="uk-UA" altLang="en-US" sz="1800" kern="0" dirty="0">
              <a:solidFill>
                <a:schemeClr val="tx2">
                  <a:lumMod val="75000"/>
                </a:schemeClr>
              </a:solidFill>
              <a:latin typeface="Calibri" panose="020F0502020204030204" pitchFamily="34" charset="0"/>
            </a:endParaRPr>
          </a:p>
          <a:p>
            <a:pPr>
              <a:spcBef>
                <a:spcPts val="600"/>
              </a:spcBef>
              <a:spcAft>
                <a:spcPts val="600"/>
              </a:spcAft>
              <a:defRPr/>
            </a:pPr>
            <a:r>
              <a:rPr lang="uk-UA" altLang="en-US" sz="2000" b="1" kern="0" dirty="0">
                <a:solidFill>
                  <a:schemeClr val="tx2">
                    <a:lumMod val="75000"/>
                  </a:schemeClr>
                </a:solidFill>
                <a:latin typeface="Calibri" panose="020F0502020204030204" pitchFamily="34" charset="0"/>
              </a:rPr>
              <a:t>Бар</a:t>
            </a:r>
            <a:r>
              <a:rPr lang="en-US" altLang="en-US" sz="2000" b="1" kern="0" dirty="0">
                <a:solidFill>
                  <a:schemeClr val="tx2">
                    <a:lumMod val="75000"/>
                  </a:schemeClr>
                </a:solidFill>
                <a:latin typeface="Calibri" panose="020F0502020204030204" pitchFamily="34" charset="0"/>
              </a:rPr>
              <a:t>’</a:t>
            </a:r>
            <a:r>
              <a:rPr lang="uk-UA" altLang="en-US" sz="2000" b="1" kern="0" dirty="0">
                <a:solidFill>
                  <a:schemeClr val="tx2">
                    <a:lumMod val="75000"/>
                  </a:schemeClr>
                </a:solidFill>
                <a:latin typeface="Calibri" panose="020F0502020204030204" pitchFamily="34" charset="0"/>
              </a:rPr>
              <a:t>єри</a:t>
            </a:r>
            <a:r>
              <a:rPr lang="en-US" altLang="en-US" sz="2000" b="1" kern="0" dirty="0">
                <a:solidFill>
                  <a:schemeClr val="tx2">
                    <a:lumMod val="75000"/>
                  </a:schemeClr>
                </a:solidFill>
                <a:latin typeface="Calibri" panose="020F0502020204030204" pitchFamily="34" charset="0"/>
              </a:rPr>
              <a:t>:</a:t>
            </a:r>
            <a:endParaRPr lang="uk-UA" sz="2000" b="1" kern="0" dirty="0">
              <a:solidFill>
                <a:schemeClr val="tx2">
                  <a:lumMod val="75000"/>
                </a:schemeClr>
              </a:solidFill>
              <a:latin typeface="Calibri" panose="020F0502020204030204" pitchFamily="34" charset="0"/>
            </a:endParaRPr>
          </a:p>
          <a:p>
            <a:pPr marL="2171700" lvl="7" indent="-342900">
              <a:spcAft>
                <a:spcPts val="600"/>
              </a:spcAft>
              <a:buFont typeface="Arial" panose="020B0604020202020204" pitchFamily="34" charset="0"/>
              <a:buChar char="•"/>
              <a:defRPr/>
            </a:pPr>
            <a:r>
              <a:rPr lang="uk-UA" sz="2000" kern="0" dirty="0">
                <a:solidFill>
                  <a:schemeClr val="tx2">
                    <a:lumMod val="75000"/>
                  </a:schemeClr>
                </a:solidFill>
                <a:latin typeface="Calibri" panose="020F0502020204030204" pitchFamily="34" charset="0"/>
              </a:rPr>
              <a:t>Регуляторні</a:t>
            </a:r>
          </a:p>
          <a:p>
            <a:pPr marL="2171700" lvl="7" indent="-342900">
              <a:spcAft>
                <a:spcPts val="600"/>
              </a:spcAft>
              <a:buFont typeface="Arial" panose="020B0604020202020204" pitchFamily="34" charset="0"/>
              <a:buChar char="•"/>
              <a:defRPr/>
            </a:pPr>
            <a:r>
              <a:rPr lang="uk-UA" sz="2000" kern="0" dirty="0">
                <a:solidFill>
                  <a:schemeClr val="tx2">
                    <a:lumMod val="75000"/>
                  </a:schemeClr>
                </a:solidFill>
                <a:latin typeface="Calibri" panose="020F0502020204030204" pitchFamily="34" charset="0"/>
              </a:rPr>
              <a:t>Технічні </a:t>
            </a:r>
          </a:p>
          <a:p>
            <a:pPr marL="2171700" lvl="7" indent="-342900">
              <a:spcAft>
                <a:spcPts val="600"/>
              </a:spcAft>
              <a:buFont typeface="Arial" panose="020B0604020202020204" pitchFamily="34" charset="0"/>
              <a:buChar char="•"/>
              <a:defRPr/>
            </a:pPr>
            <a:r>
              <a:rPr lang="uk-UA" altLang="en-US" sz="2000" kern="0" dirty="0">
                <a:solidFill>
                  <a:schemeClr val="tx2">
                    <a:lumMod val="75000"/>
                  </a:schemeClr>
                </a:solidFill>
                <a:latin typeface="Calibri" panose="020F0502020204030204" pitchFamily="34" charset="0"/>
              </a:rPr>
              <a:t>Фінансові</a:t>
            </a:r>
          </a:p>
          <a:p>
            <a:pPr marL="2171700" lvl="7" indent="-342900">
              <a:spcAft>
                <a:spcPts val="600"/>
              </a:spcAft>
              <a:buFont typeface="Arial" panose="020B0604020202020204" pitchFamily="34" charset="0"/>
              <a:buChar char="•"/>
              <a:defRPr/>
            </a:pPr>
            <a:r>
              <a:rPr lang="uk-UA" altLang="en-US" sz="2000" kern="0" dirty="0">
                <a:solidFill>
                  <a:schemeClr val="tx2">
                    <a:lumMod val="75000"/>
                  </a:schemeClr>
                </a:solidFill>
                <a:latin typeface="Calibri" panose="020F0502020204030204" pitchFamily="34" charset="0"/>
              </a:rPr>
              <a:t>Інформаційні</a:t>
            </a:r>
          </a:p>
          <a:p>
            <a:pPr marL="342900" indent="-342900">
              <a:spcAft>
                <a:spcPts val="600"/>
              </a:spcAft>
              <a:buFont typeface="Arial" panose="020B0604020202020204" pitchFamily="34" charset="0"/>
              <a:buChar char="•"/>
              <a:defRPr/>
            </a:pPr>
            <a:endParaRPr lang="uk-UA" altLang="en-US" sz="1800" kern="0" dirty="0">
              <a:solidFill>
                <a:schemeClr val="tx2">
                  <a:lumMod val="75000"/>
                </a:schemeClr>
              </a:solidFill>
              <a:latin typeface="Calibri" panose="020F0502020204030204" pitchFamily="34" charset="0"/>
            </a:endParaRPr>
          </a:p>
          <a:p>
            <a:pPr marL="342900" indent="-342900">
              <a:spcAft>
                <a:spcPts val="600"/>
              </a:spcAft>
              <a:buFont typeface="Arial" panose="020B0604020202020204" pitchFamily="34" charset="0"/>
              <a:buChar char="•"/>
              <a:defRPr/>
            </a:pPr>
            <a:endParaRPr lang="uk-UA" altLang="en-US" sz="1800" kern="0" dirty="0">
              <a:solidFill>
                <a:schemeClr val="tx2">
                  <a:lumMod val="75000"/>
                </a:schemeClr>
              </a:solidFill>
              <a:latin typeface="Calibri" panose="020F0502020204030204" pitchFamily="34" charset="0"/>
            </a:endParaRPr>
          </a:p>
          <a:p>
            <a:pPr marL="342900" indent="-342900">
              <a:spcAft>
                <a:spcPts val="600"/>
              </a:spcAft>
              <a:buFont typeface="Arial" panose="020B0604020202020204" pitchFamily="34" charset="0"/>
              <a:buChar char="•"/>
              <a:defRPr/>
            </a:pPr>
            <a:endParaRPr lang="uk-UA" altLang="en-US" sz="1800" kern="0" dirty="0">
              <a:solidFill>
                <a:schemeClr val="tx2">
                  <a:lumMod val="75000"/>
                </a:schemeClr>
              </a:solidFill>
              <a:latin typeface="Calibri" panose="020F0502020204030204" pitchFamily="34" charset="0"/>
            </a:endParaRPr>
          </a:p>
          <a:p>
            <a:pPr marL="342900" indent="-342900">
              <a:spcAft>
                <a:spcPts val="600"/>
              </a:spcAft>
              <a:buFont typeface="Arial" panose="020B0604020202020204" pitchFamily="34" charset="0"/>
              <a:buChar char="•"/>
              <a:defRPr/>
            </a:pPr>
            <a:endParaRPr lang="uk-UA" altLang="en-US" sz="1800" kern="0" dirty="0">
              <a:solidFill>
                <a:schemeClr val="tx2">
                  <a:lumMod val="75000"/>
                </a:schemeClr>
              </a:solidFill>
              <a:latin typeface="Calibri" panose="020F0502020204030204" pitchFamily="34" charset="0"/>
            </a:endParaRPr>
          </a:p>
          <a:p>
            <a:pPr marL="342900" indent="-342900">
              <a:spcAft>
                <a:spcPts val="600"/>
              </a:spcAft>
              <a:buFont typeface="Arial" panose="020B0604020202020204" pitchFamily="34" charset="0"/>
              <a:buChar char="•"/>
              <a:defRPr/>
            </a:pPr>
            <a:endParaRPr lang="uk-UA" altLang="en-US" sz="1800" kern="0" dirty="0">
              <a:solidFill>
                <a:schemeClr val="tx2">
                  <a:lumMod val="75000"/>
                </a:schemeClr>
              </a:solidFill>
              <a:latin typeface="Calibri" panose="020F0502020204030204" pitchFamily="34" charset="0"/>
            </a:endParaRPr>
          </a:p>
          <a:p>
            <a:pPr marL="342900" indent="-342900">
              <a:spcAft>
                <a:spcPts val="600"/>
              </a:spcAft>
              <a:buFont typeface="Arial" panose="020B0604020202020204" pitchFamily="34" charset="0"/>
              <a:buChar char="•"/>
              <a:defRPr/>
            </a:pPr>
            <a:endParaRPr lang="uk-UA" altLang="en-US" sz="1800" kern="0" dirty="0">
              <a:solidFill>
                <a:schemeClr val="tx2">
                  <a:lumMod val="75000"/>
                </a:schemeClr>
              </a:solidFill>
              <a:latin typeface="Calibri" panose="020F0502020204030204" pitchFamily="34" charset="0"/>
            </a:endParaRPr>
          </a:p>
        </p:txBody>
      </p:sp>
      <p:sp>
        <p:nvSpPr>
          <p:cNvPr id="5" name="Title 7"/>
          <p:cNvSpPr txBox="1">
            <a:spLocks/>
          </p:cNvSpPr>
          <p:nvPr/>
        </p:nvSpPr>
        <p:spPr>
          <a:xfrm>
            <a:off x="228072" y="325119"/>
            <a:ext cx="5903913" cy="762001"/>
          </a:xfrm>
          <a:prstGeom prst="rect">
            <a:avLst/>
          </a:prstGeom>
        </p:spPr>
        <p:txBody>
          <a:bodyPr>
            <a:normAutofit/>
          </a:bodyPr>
          <a:lst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r>
              <a:rPr lang="uk-UA" b="1" dirty="0">
                <a:latin typeface="Calibri" panose="020F0502020204030204" pitchFamily="34" charset="0"/>
              </a:rPr>
              <a:t>Біоенергетика в Україні</a:t>
            </a:r>
            <a:endParaRPr lang="ru-RU" b="1" dirty="0">
              <a:latin typeface="Calibri" panose="020F050202020403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7096" b="7700"/>
          <a:stretch/>
        </p:blipFill>
        <p:spPr>
          <a:xfrm>
            <a:off x="5689600" y="1838962"/>
            <a:ext cx="2824480" cy="195915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048" r="10590"/>
          <a:stretch/>
        </p:blipFill>
        <p:spPr>
          <a:xfrm>
            <a:off x="5717878" y="4379420"/>
            <a:ext cx="2796202" cy="2021380"/>
          </a:xfrm>
          <a:prstGeom prst="rect">
            <a:avLst/>
          </a:prstGeom>
        </p:spPr>
      </p:pic>
    </p:spTree>
    <p:extLst>
      <p:ext uri="{BB962C8B-B14F-4D97-AF65-F5344CB8AC3E}">
        <p14:creationId xmlns:p14="http://schemas.microsoft.com/office/powerpoint/2010/main" val="185915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124" y="124581"/>
            <a:ext cx="8121746" cy="461665"/>
          </a:xfrm>
          <a:prstGeom prst="rect">
            <a:avLst/>
          </a:prstGeom>
        </p:spPr>
        <p:txBody>
          <a:bodyPr wrap="square">
            <a:spAutoFit/>
          </a:bodyPr>
          <a:lstStyle/>
          <a:p>
            <a:pPr algn="ctr"/>
            <a:r>
              <a:rPr lang="uk-UA" sz="2400" b="1" dirty="0" smtClean="0">
                <a:solidFill>
                  <a:srgbClr val="002060"/>
                </a:solidFill>
                <a:ea typeface="Times New Roman" panose="02020603050405020304" pitchFamily="18" charset="0"/>
              </a:rPr>
              <a:t>Біоенергетика в Україні (2019)</a:t>
            </a:r>
            <a:endParaRPr lang="uk-UA" sz="2400" b="1" dirty="0">
              <a:solidFill>
                <a:srgbClr val="002060"/>
              </a:solidFill>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92175"/>
            <a:ext cx="9144000" cy="4673649"/>
          </a:xfrm>
          <a:prstGeom prst="rect">
            <a:avLst/>
          </a:prstGeom>
        </p:spPr>
      </p:pic>
    </p:spTree>
    <p:extLst>
      <p:ext uri="{BB962C8B-B14F-4D97-AF65-F5344CB8AC3E}">
        <p14:creationId xmlns:p14="http://schemas.microsoft.com/office/powerpoint/2010/main" val="133162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8" y="1170432"/>
            <a:ext cx="9081088" cy="5212080"/>
          </a:xfrm>
          <a:prstGeom prst="rect">
            <a:avLst/>
          </a:prstGeom>
        </p:spPr>
      </p:pic>
      <p:sp>
        <p:nvSpPr>
          <p:cNvPr id="5" name="Прямоугольник 4"/>
          <p:cNvSpPr/>
          <p:nvPr/>
        </p:nvSpPr>
        <p:spPr>
          <a:xfrm>
            <a:off x="395124" y="124581"/>
            <a:ext cx="8121746" cy="461665"/>
          </a:xfrm>
          <a:prstGeom prst="rect">
            <a:avLst/>
          </a:prstGeom>
        </p:spPr>
        <p:txBody>
          <a:bodyPr wrap="square">
            <a:spAutoFit/>
          </a:bodyPr>
          <a:lstStyle/>
          <a:p>
            <a:pPr algn="ctr"/>
            <a:r>
              <a:rPr lang="uk-UA" sz="2400" b="1" dirty="0" smtClean="0">
                <a:solidFill>
                  <a:srgbClr val="002060"/>
                </a:solidFill>
                <a:ea typeface="Times New Roman" panose="02020603050405020304" pitchFamily="18" charset="0"/>
              </a:rPr>
              <a:t>Переваги біоенергетики</a:t>
            </a:r>
            <a:endParaRPr lang="uk-UA" sz="2400" b="1" dirty="0">
              <a:solidFill>
                <a:srgbClr val="002060"/>
              </a:solidFill>
            </a:endParaRPr>
          </a:p>
        </p:txBody>
      </p:sp>
    </p:spTree>
    <p:extLst>
      <p:ext uri="{BB962C8B-B14F-4D97-AF65-F5344CB8AC3E}">
        <p14:creationId xmlns:p14="http://schemas.microsoft.com/office/powerpoint/2010/main" val="322293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AFE675D-DAFE-48C4-A218-CA4B174024EA}" type="datetime1">
              <a:rPr kumimoji="0" lang="en-GB" sz="800" b="0" i="0" u="none" strike="noStrike" kern="1200" cap="none" spc="0" normalizeH="0" baseline="0" noProof="0" smtClean="0">
                <a:ln>
                  <a:noFill/>
                </a:ln>
                <a:solidFill>
                  <a:srgbClr val="00539B"/>
                </a:solidFill>
                <a:effectLst/>
                <a:uLnTx/>
                <a:uFillTx/>
                <a:latin typeface="Franklin Gothic Book"/>
                <a:ea typeface="ＭＳ Ｐゴシック" pitchFamily="34" charset="-128"/>
              </a:rPr>
              <a:pPr marL="0" marR="0" lvl="0" indent="0" algn="l" defTabSz="914400" rtl="0" eaLnBrk="1" fontAlgn="base" latinLnBrk="0" hangingPunct="1">
                <a:lnSpc>
                  <a:spcPct val="100000"/>
                </a:lnSpc>
                <a:spcBef>
                  <a:spcPct val="0"/>
                </a:spcBef>
                <a:spcAft>
                  <a:spcPct val="0"/>
                </a:spcAft>
                <a:buClrTx/>
                <a:buSzTx/>
                <a:buFontTx/>
                <a:buNone/>
                <a:tabLst/>
                <a:defRPr/>
              </a:pPr>
              <a:t>01/07/2020</a:t>
            </a:fld>
            <a:endParaRPr kumimoji="0" lang="en-GB" sz="800" b="0" i="0" u="none" strike="noStrike" kern="1200" cap="none" spc="0" normalizeH="0" baseline="0" noProof="0">
              <a:ln>
                <a:noFill/>
              </a:ln>
              <a:solidFill>
                <a:srgbClr val="00539B"/>
              </a:solidFill>
              <a:effectLst/>
              <a:uLnTx/>
              <a:uFillTx/>
              <a:latin typeface="Franklin Gothic Book"/>
              <a:ea typeface="ＭＳ Ｐゴシック" pitchFamily="34" charset="-128"/>
            </a:endParaRPr>
          </a:p>
        </p:txBody>
      </p:sp>
      <p:sp>
        <p:nvSpPr>
          <p:cNvPr id="4" name="Text Placeholder 8"/>
          <p:cNvSpPr txBox="1">
            <a:spLocks/>
          </p:cNvSpPr>
          <p:nvPr/>
        </p:nvSpPr>
        <p:spPr>
          <a:xfrm>
            <a:off x="416561" y="1072920"/>
            <a:ext cx="8412479" cy="5407080"/>
          </a:xfrm>
          <a:prstGeom prst="rect">
            <a:avLst/>
          </a:prstGeom>
          <a:ln/>
        </p:spPr>
        <p:txBody>
          <a:bodyPr lIns="0" tIns="0" rIns="0" bIns="0" anchor="t"/>
          <a:lstStyle>
            <a:defPPr>
              <a:defRPr lang="en-GB"/>
            </a:defPPr>
            <a:lvl1pPr algn="l" rtl="0" fontAlgn="base">
              <a:spcBef>
                <a:spcPct val="0"/>
              </a:spcBef>
              <a:spcAft>
                <a:spcPct val="0"/>
              </a:spcAft>
              <a:defRPr sz="800" kern="1200">
                <a:solidFill>
                  <a:schemeClr val="accent1"/>
                </a:solidFill>
                <a:latin typeface="Franklin Gothic Book"/>
                <a:ea typeface="ＭＳ Ｐゴシック" pitchFamily="34" charset="-128"/>
                <a:cs typeface="Franklin Gothic Book"/>
              </a:defRPr>
            </a:lvl1pPr>
            <a:lvl2pPr marL="4572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bg1"/>
                </a:solidFill>
                <a:latin typeface="Arial" pitchFamily="34" charset="0"/>
                <a:ea typeface="ＭＳ Ｐゴシック" pitchFamily="34" charset="-128"/>
                <a:cs typeface="+mn-cs"/>
              </a:defRPr>
            </a:lvl9pPr>
          </a:lstStyle>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ru-RU" sz="1800" b="1" i="0" u="none" strike="noStrike" kern="0" cap="none" spc="0" normalizeH="0" baseline="0" noProof="0" dirty="0">
              <a:ln>
                <a:noFill/>
              </a:ln>
              <a:solidFill>
                <a:srgbClr val="0079C1">
                  <a:lumMod val="75000"/>
                </a:srgbClr>
              </a:solidFill>
              <a:effectLst/>
              <a:uLnTx/>
              <a:uFillTx/>
              <a:latin typeface="Calibri" panose="020F0502020204030204" pitchFamily="34" charset="0"/>
              <a:ea typeface="ＭＳ Ｐゴシック" pitchFamily="34" charset="-128"/>
            </a:endParaRPr>
          </a:p>
          <a:p>
            <a:pPr marL="285750" lvl="0" indent="-285750">
              <a:spcAft>
                <a:spcPts val="600"/>
              </a:spcAft>
              <a:buFont typeface="Arial" panose="020B0604020202020204" pitchFamily="34" charset="0"/>
              <a:buChar char="•"/>
              <a:defRPr/>
            </a:pPr>
            <a:r>
              <a:rPr kumimoji="0" lang="uk-UA" sz="1800" b="1" i="0" u="none" strike="noStrike" kern="0" cap="none" spc="0" normalizeH="0" baseline="0" noProof="0" dirty="0">
                <a:ln>
                  <a:noFill/>
                </a:ln>
                <a:solidFill>
                  <a:srgbClr val="0079C1">
                    <a:lumMod val="75000"/>
                  </a:srgbClr>
                </a:solidFill>
                <a:effectLst/>
                <a:uLnTx/>
                <a:uFillTx/>
                <a:latin typeface="Calibri" panose="020F0502020204030204" pitchFamily="34" charset="0"/>
                <a:ea typeface="ＭＳ Ｐゴシック" pitchFamily="34" charset="-128"/>
              </a:rPr>
              <a:t>Для подолання перешкод</a:t>
            </a:r>
            <a:r>
              <a:rPr kumimoji="0" lang="uk-UA" sz="1800" b="1" i="0" u="none" strike="noStrike" kern="0" cap="none" spc="0" normalizeH="0" noProof="0" dirty="0">
                <a:ln>
                  <a:noFill/>
                </a:ln>
                <a:solidFill>
                  <a:srgbClr val="0079C1">
                    <a:lumMod val="75000"/>
                  </a:srgbClr>
                </a:solidFill>
                <a:effectLst/>
                <a:uLnTx/>
                <a:uFillTx/>
                <a:latin typeface="Calibri" panose="020F0502020204030204" pitchFamily="34" charset="0"/>
                <a:ea typeface="ＭＳ Ｐゴシック" pitchFamily="34" charset="-128"/>
              </a:rPr>
              <a:t>, </a:t>
            </a:r>
            <a:r>
              <a:rPr lang="uk-UA" sz="1600" kern="0" noProof="0" dirty="0">
                <a:solidFill>
                  <a:srgbClr val="0079C1">
                    <a:lumMod val="75000"/>
                  </a:srgbClr>
                </a:solidFill>
                <a:latin typeface="Calibri" panose="020F0502020204030204" pitchFamily="34" charset="0"/>
              </a:rPr>
              <a:t>а також </a:t>
            </a:r>
            <a:r>
              <a:rPr lang="uk-UA" sz="1600" kern="0" dirty="0">
                <a:solidFill>
                  <a:srgbClr val="0079C1">
                    <a:lumMod val="75000"/>
                  </a:srgbClr>
                </a:solidFill>
                <a:latin typeface="Calibri" panose="020F0502020204030204" pitchFamily="34" charset="0"/>
              </a:rPr>
              <a:t>для</a:t>
            </a:r>
            <a:r>
              <a:rPr lang="uk-UA" sz="1800" b="1" kern="0" dirty="0">
                <a:solidFill>
                  <a:srgbClr val="0079C1">
                    <a:lumMod val="75000"/>
                  </a:srgbClr>
                </a:solidFill>
                <a:latin typeface="Calibri" panose="020F0502020204030204" pitchFamily="34" charset="0"/>
              </a:rPr>
              <a:t> </a:t>
            </a:r>
          </a:p>
          <a:p>
            <a:pPr marL="285750" lvl="0" indent="-285750">
              <a:spcAft>
                <a:spcPts val="600"/>
              </a:spcAft>
              <a:buFont typeface="Arial" panose="020B0604020202020204" pitchFamily="34" charset="0"/>
              <a:buChar char="•"/>
              <a:defRPr/>
            </a:pPr>
            <a:r>
              <a:rPr lang="uk-UA" sz="1800" b="1" kern="0" dirty="0">
                <a:solidFill>
                  <a:srgbClr val="0079C1">
                    <a:lumMod val="75000"/>
                  </a:srgbClr>
                </a:solidFill>
                <a:latin typeface="Calibri" panose="020F0502020204030204" pitchFamily="34" charset="0"/>
              </a:rPr>
              <a:t>Сприяння інвестиціям </a:t>
            </a:r>
            <a:r>
              <a:rPr lang="uk-UA" sz="1600" kern="0" dirty="0">
                <a:solidFill>
                  <a:srgbClr val="0079C1">
                    <a:lumMod val="75000"/>
                  </a:srgbClr>
                </a:solidFill>
                <a:latin typeface="Calibri" panose="020F0502020204030204" pitchFamily="34" charset="0"/>
              </a:rPr>
              <a:t>в інноваційні біоенергетичні технології та практики, пов'язані з використанням аграрних залишків та відходів в Україні</a:t>
            </a:r>
          </a:p>
          <a:p>
            <a:pPr marL="285750" lvl="0" indent="-285750">
              <a:spcAft>
                <a:spcPts val="600"/>
              </a:spcAft>
              <a:buFont typeface="Arial" panose="020B0604020202020204" pitchFamily="34" charset="0"/>
              <a:buChar char="•"/>
              <a:defRPr/>
            </a:pPr>
            <a:r>
              <a:rPr lang="uk-UA" sz="1800" b="1" kern="0" dirty="0">
                <a:solidFill>
                  <a:srgbClr val="0079C1">
                    <a:lumMod val="75000"/>
                  </a:srgbClr>
                </a:solidFill>
                <a:latin typeface="Calibri" panose="020F0502020204030204" pitchFamily="34" charset="0"/>
              </a:rPr>
              <a:t>Для підвищення енергетичної безпеки України </a:t>
            </a:r>
          </a:p>
          <a:p>
            <a:pPr marL="285750" lvl="0" indent="-285750">
              <a:spcAft>
                <a:spcPts val="600"/>
              </a:spcAft>
              <a:buFont typeface="Arial" panose="020B0604020202020204" pitchFamily="34" charset="0"/>
              <a:buChar char="•"/>
              <a:defRPr/>
            </a:pPr>
            <a:endParaRPr lang="uk-UA" sz="1800" b="1" kern="0" dirty="0">
              <a:solidFill>
                <a:srgbClr val="0079C1">
                  <a:lumMod val="75000"/>
                </a:srgbClr>
              </a:solidFill>
              <a:latin typeface="Calibri" panose="020F0502020204030204" pitchFamily="34" charset="0"/>
            </a:endParaRPr>
          </a:p>
          <a:p>
            <a:pPr lvl="0" algn="ctr">
              <a:spcAft>
                <a:spcPts val="600"/>
              </a:spcAft>
              <a:defRPr/>
            </a:pPr>
            <a:r>
              <a:rPr lang="uk-UA" sz="1800" b="1" kern="0" dirty="0">
                <a:solidFill>
                  <a:srgbClr val="0079C1">
                    <a:lumMod val="75000"/>
                  </a:srgbClr>
                </a:solidFill>
                <a:latin typeface="Calibri" panose="020F0502020204030204" pitchFamily="34" charset="0"/>
              </a:rPr>
              <a:t>Європейський Банк Реконструкції та Розвитку</a:t>
            </a:r>
          </a:p>
          <a:p>
            <a:pPr lvl="0" algn="ctr">
              <a:spcAft>
                <a:spcPts val="600"/>
              </a:spcAft>
              <a:defRPr/>
            </a:pPr>
            <a:r>
              <a:rPr lang="uk-UA" sz="1800" b="1" kern="0" dirty="0">
                <a:solidFill>
                  <a:srgbClr val="0079C1">
                    <a:lumMod val="75000"/>
                  </a:srgbClr>
                </a:solidFill>
                <a:latin typeface="Calibri" panose="020F0502020204030204" pitchFamily="34" charset="0"/>
              </a:rPr>
              <a:t> </a:t>
            </a:r>
            <a:r>
              <a:rPr lang="uk-UA" sz="1600" kern="0" dirty="0">
                <a:solidFill>
                  <a:srgbClr val="0079C1">
                    <a:lumMod val="75000"/>
                  </a:srgbClr>
                </a:solidFill>
                <a:latin typeface="Calibri" panose="020F0502020204030204" pitchFamily="34" charset="0"/>
              </a:rPr>
              <a:t>запроваджує нову програму:</a:t>
            </a:r>
            <a:r>
              <a:rPr lang="uk-UA" sz="1800" b="1" kern="0" dirty="0">
                <a:solidFill>
                  <a:srgbClr val="0079C1">
                    <a:lumMod val="75000"/>
                  </a:srgbClr>
                </a:solidFill>
                <a:latin typeface="Calibri" panose="020F0502020204030204" pitchFamily="34" charset="0"/>
              </a:rPr>
              <a:t>  </a:t>
            </a:r>
          </a:p>
          <a:p>
            <a:pPr lvl="0" algn="ctr">
              <a:spcAft>
                <a:spcPts val="600"/>
              </a:spcAft>
              <a:defRPr/>
            </a:pPr>
            <a:endParaRPr lang="uk-UA" sz="1800" b="1" kern="0" noProof="0" dirty="0">
              <a:solidFill>
                <a:srgbClr val="0079C1">
                  <a:lumMod val="75000"/>
                </a:srgbClr>
              </a:solidFill>
              <a:latin typeface="Calibri" panose="020F0502020204030204" pitchFamily="34" charset="0"/>
            </a:endParaRPr>
          </a:p>
          <a:p>
            <a:pPr algn="ctr">
              <a:spcAft>
                <a:spcPts val="600"/>
              </a:spcAft>
              <a:defRPr/>
            </a:pPr>
            <a:r>
              <a:rPr lang="uk-UA" sz="2200" b="1" dirty="0">
                <a:solidFill>
                  <a:srgbClr val="FF0000"/>
                </a:solidFill>
                <a:latin typeface="Calibri" panose="020F0502020204030204" pitchFamily="34" charset="0"/>
              </a:rPr>
              <a:t>«Сталі інновації у ланцюжку створення вартості в біоенергетиці»</a:t>
            </a:r>
          </a:p>
          <a:p>
            <a:pPr algn="ctr">
              <a:spcAft>
                <a:spcPts val="600"/>
              </a:spcAft>
              <a:defRPr/>
            </a:pPr>
            <a:r>
              <a:rPr lang="uk-UA" sz="1800" b="1" kern="0" dirty="0">
                <a:solidFill>
                  <a:srgbClr val="0079C1">
                    <a:lumMod val="75000"/>
                  </a:srgbClr>
                </a:solidFill>
                <a:latin typeface="Calibri" panose="020F0502020204030204" pitchFamily="34" charset="0"/>
              </a:rPr>
              <a:t>На загальну суму $55,800,000  </a:t>
            </a:r>
          </a:p>
          <a:p>
            <a:pPr algn="ctr">
              <a:spcAft>
                <a:spcPts val="600"/>
              </a:spcAft>
              <a:defRPr/>
            </a:pPr>
            <a:endParaRPr lang="uk-UA" sz="1800" b="1" kern="0" dirty="0">
              <a:solidFill>
                <a:srgbClr val="0079C1">
                  <a:lumMod val="75000"/>
                </a:srgbClr>
              </a:solidFill>
              <a:latin typeface="Calibri" panose="020F0502020204030204" pitchFamily="34" charset="0"/>
            </a:endParaRPr>
          </a:p>
          <a:p>
            <a:pPr>
              <a:spcAft>
                <a:spcPts val="600"/>
              </a:spcAft>
              <a:defRPr/>
            </a:pPr>
            <a:endParaRPr lang="uk-UA" sz="1800" b="1" kern="0" dirty="0">
              <a:solidFill>
                <a:srgbClr val="0079C1">
                  <a:lumMod val="75000"/>
                </a:srgbClr>
              </a:solidFill>
              <a:latin typeface="Calibri" panose="020F0502020204030204" pitchFamily="34" charset="0"/>
            </a:endParaRPr>
          </a:p>
          <a:p>
            <a:pPr>
              <a:spcAft>
                <a:spcPts val="600"/>
              </a:spcAft>
              <a:defRPr/>
            </a:pPr>
            <a:r>
              <a:rPr lang="uk-UA" sz="1800" b="1" kern="0" dirty="0">
                <a:solidFill>
                  <a:srgbClr val="0079C1">
                    <a:lumMod val="75000"/>
                  </a:srgbClr>
                </a:solidFill>
                <a:latin typeface="Calibri" panose="020F0502020204030204" pitchFamily="34" charset="0"/>
              </a:rPr>
              <a:t>За підтримки Глобального Екологічного Фонду</a:t>
            </a:r>
          </a:p>
          <a:p>
            <a:pPr algn="ctr">
              <a:spcAft>
                <a:spcPts val="600"/>
              </a:spcAft>
              <a:defRPr/>
            </a:pPr>
            <a:r>
              <a:rPr lang="uk-UA" sz="2200" b="1" dirty="0">
                <a:solidFill>
                  <a:srgbClr val="FF0000"/>
                </a:solidFill>
                <a:latin typeface="Calibri" panose="020F0502020204030204" pitchFamily="34" charset="0"/>
              </a:rPr>
              <a:t> </a:t>
            </a:r>
          </a:p>
        </p:txBody>
      </p:sp>
      <p:sp>
        <p:nvSpPr>
          <p:cNvPr id="5" name="Title 7"/>
          <p:cNvSpPr txBox="1">
            <a:spLocks/>
          </p:cNvSpPr>
          <p:nvPr/>
        </p:nvSpPr>
        <p:spPr>
          <a:xfrm>
            <a:off x="187432" y="314959"/>
            <a:ext cx="6833128" cy="762001"/>
          </a:xfrm>
          <a:prstGeom prst="rect">
            <a:avLst/>
          </a:prstGeom>
        </p:spPr>
        <p:txBody>
          <a:bodyPr>
            <a:normAutofit fontScale="92500" lnSpcReduction="20000"/>
          </a:bodyPr>
          <a:lst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lvl="0"/>
            <a:r>
              <a:rPr lang="uk-UA" b="1" dirty="0">
                <a:solidFill>
                  <a:srgbClr val="00539B"/>
                </a:solidFill>
                <a:latin typeface="Calibri" panose="020F0502020204030204" pitchFamily="34" charset="0"/>
              </a:rPr>
              <a:t>Сталі інновації у ланцюжку створення вартості в біоенергетиці </a:t>
            </a:r>
            <a:endParaRPr kumimoji="0" lang="uk-UA" sz="2800" b="1" i="0" u="none" strike="noStrike" kern="1200" cap="none" spc="0" normalizeH="0" baseline="0" dirty="0">
              <a:ln>
                <a:noFill/>
              </a:ln>
              <a:solidFill>
                <a:srgbClr val="00539B"/>
              </a:solidFill>
              <a:effectLst/>
              <a:uLnTx/>
              <a:uFillTx/>
              <a:latin typeface="Calibri" panose="020F0502020204030204" pitchFamily="34" charset="0"/>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5662" y="4857117"/>
            <a:ext cx="2803378" cy="1470483"/>
          </a:xfrm>
          <a:prstGeom prst="rect">
            <a:avLst/>
          </a:prstGeom>
        </p:spPr>
      </p:pic>
    </p:spTree>
    <p:extLst>
      <p:ext uri="{BB962C8B-B14F-4D97-AF65-F5344CB8AC3E}">
        <p14:creationId xmlns:p14="http://schemas.microsoft.com/office/powerpoint/2010/main" val="420346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AFE675D-DAFE-48C4-A218-CA4B174024EA}" type="datetime1">
              <a:rPr kumimoji="0" lang="en-GB" sz="800" b="0" i="0" u="none" strike="noStrike" kern="1200" cap="none" spc="0" normalizeH="0" baseline="0" noProof="0" smtClean="0">
                <a:ln>
                  <a:noFill/>
                </a:ln>
                <a:solidFill>
                  <a:srgbClr val="00539B"/>
                </a:solidFill>
                <a:effectLst/>
                <a:uLnTx/>
                <a:uFillTx/>
                <a:latin typeface="Franklin Gothic Book"/>
                <a:ea typeface="ＭＳ Ｐゴシック" pitchFamily="34" charset="-128"/>
              </a:rPr>
              <a:pPr marL="0" marR="0" lvl="0" indent="0" algn="l" defTabSz="914400" rtl="0" eaLnBrk="1" fontAlgn="base" latinLnBrk="0" hangingPunct="1">
                <a:lnSpc>
                  <a:spcPct val="100000"/>
                </a:lnSpc>
                <a:spcBef>
                  <a:spcPct val="0"/>
                </a:spcBef>
                <a:spcAft>
                  <a:spcPct val="0"/>
                </a:spcAft>
                <a:buClrTx/>
                <a:buSzTx/>
                <a:buFontTx/>
                <a:buNone/>
                <a:tabLst/>
                <a:defRPr/>
              </a:pPr>
              <a:t>01/07/2020</a:t>
            </a:fld>
            <a:endParaRPr kumimoji="0" lang="en-GB" sz="800" b="0" i="0" u="none" strike="noStrike" kern="1200" cap="none" spc="0" normalizeH="0" baseline="0" noProof="0">
              <a:ln>
                <a:noFill/>
              </a:ln>
              <a:solidFill>
                <a:srgbClr val="00539B"/>
              </a:solidFill>
              <a:effectLst/>
              <a:uLnTx/>
              <a:uFillTx/>
              <a:latin typeface="Franklin Gothic Book"/>
              <a:ea typeface="ＭＳ Ｐゴシック" pitchFamily="34" charset="-128"/>
            </a:endParaRPr>
          </a:p>
        </p:txBody>
      </p:sp>
      <p:sp>
        <p:nvSpPr>
          <p:cNvPr id="4" name="Text Placeholder 8"/>
          <p:cNvSpPr txBox="1">
            <a:spLocks/>
          </p:cNvSpPr>
          <p:nvPr/>
        </p:nvSpPr>
        <p:spPr>
          <a:xfrm>
            <a:off x="325121" y="957120"/>
            <a:ext cx="6177279" cy="5522880"/>
          </a:xfrm>
          <a:prstGeom prst="rect">
            <a:avLst/>
          </a:prstGeom>
          <a:ln/>
        </p:spPr>
        <p:txBody>
          <a:bodyPr lIns="0" tIns="0" rIns="0" bIns="0" anchor="t"/>
          <a:lstStyle>
            <a:defPPr>
              <a:defRPr lang="en-GB"/>
            </a:defPPr>
            <a:lvl1pPr algn="l" rtl="0" fontAlgn="base">
              <a:spcBef>
                <a:spcPct val="0"/>
              </a:spcBef>
              <a:spcAft>
                <a:spcPct val="0"/>
              </a:spcAft>
              <a:defRPr sz="800" kern="1200">
                <a:solidFill>
                  <a:schemeClr val="accent1"/>
                </a:solidFill>
                <a:latin typeface="Franklin Gothic Book"/>
                <a:ea typeface="ＭＳ Ｐゴシック" pitchFamily="34" charset="-128"/>
                <a:cs typeface="Franklin Gothic Book"/>
              </a:defRPr>
            </a:lvl1pPr>
            <a:lvl2pPr marL="4572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bg1"/>
                </a:solidFill>
                <a:latin typeface="Arial" pitchFamily="34" charset="0"/>
                <a:ea typeface="ＭＳ Ｐゴシック" pitchFamily="34" charset="-128"/>
                <a:cs typeface="+mn-cs"/>
              </a:defRPr>
            </a:lvl9pPr>
          </a:lstStyle>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ru-RU" sz="1800" b="1" i="0" u="none" strike="noStrike" kern="0" cap="none" spc="0" normalizeH="0" baseline="0" noProof="0" dirty="0">
              <a:ln>
                <a:noFill/>
              </a:ln>
              <a:solidFill>
                <a:srgbClr val="0079C1">
                  <a:lumMod val="75000"/>
                </a:srgbClr>
              </a:solidFill>
              <a:effectLst/>
              <a:uLnTx/>
              <a:uFillTx/>
              <a:latin typeface="Calibri" panose="020F0502020204030204" pitchFamily="34" charset="0"/>
              <a:ea typeface="ＭＳ Ｐゴシック" pitchFamily="34" charset="-128"/>
            </a:endParaRPr>
          </a:p>
          <a:p>
            <a:pPr lvl="0">
              <a:spcAft>
                <a:spcPts val="600"/>
              </a:spcAft>
              <a:defRPr/>
            </a:pPr>
            <a:r>
              <a:rPr lang="ru-RU" sz="1800" b="1" kern="0" dirty="0">
                <a:solidFill>
                  <a:srgbClr val="0079C1">
                    <a:lumMod val="75000"/>
                  </a:srgbClr>
                </a:solidFill>
                <a:latin typeface="Calibri" panose="020F0502020204030204" pitchFamily="34" charset="0"/>
              </a:rPr>
              <a:t>1 - </a:t>
            </a:r>
            <a:r>
              <a:rPr lang="uk-UA" sz="1800" b="1" kern="0" dirty="0">
                <a:solidFill>
                  <a:srgbClr val="0079C1">
                    <a:lumMod val="75000"/>
                  </a:srgbClr>
                </a:solidFill>
                <a:latin typeface="Calibri" panose="020F0502020204030204" pitchFamily="34" charset="0"/>
              </a:rPr>
              <a:t>Політичний діалог:</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Розробка </a:t>
            </a:r>
            <a:r>
              <a:rPr lang="uk-UA" sz="1600" kern="0">
                <a:solidFill>
                  <a:srgbClr val="0079C1">
                    <a:lumMod val="75000"/>
                  </a:srgbClr>
                </a:solidFill>
                <a:latin typeface="Calibri" panose="020F0502020204030204" pitchFamily="34" charset="0"/>
              </a:rPr>
              <a:t>плану дій розвитку </a:t>
            </a:r>
            <a:r>
              <a:rPr lang="uk-UA" sz="1600" kern="0" dirty="0">
                <a:solidFill>
                  <a:srgbClr val="0079C1">
                    <a:lumMod val="75000"/>
                  </a:srgbClr>
                </a:solidFill>
                <a:latin typeface="Calibri" panose="020F0502020204030204" pitchFamily="34" charset="0"/>
              </a:rPr>
              <a:t>біоенергетики</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Заохочувальні механізми для біоенергетичних проектів  </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Сертифікація біомаси</a:t>
            </a:r>
          </a:p>
          <a:p>
            <a:pPr lvl="0">
              <a:spcBef>
                <a:spcPts val="600"/>
              </a:spcBef>
              <a:spcAft>
                <a:spcPts val="600"/>
              </a:spcAft>
              <a:defRPr/>
            </a:pPr>
            <a:r>
              <a:rPr lang="uk-UA" sz="1800" b="1" kern="0" dirty="0">
                <a:solidFill>
                  <a:srgbClr val="0079C1">
                    <a:lumMod val="75000"/>
                  </a:srgbClr>
                </a:solidFill>
                <a:latin typeface="Calibri" panose="020F0502020204030204" pitchFamily="34" charset="0"/>
                <a:cs typeface="+mn-cs"/>
              </a:rPr>
              <a:t>2 -  Цільова технічна допомога:</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Оцінка потенціалу та ТЕО інвестиційних проектів в ланцюжки створення вартості в біоенергетиці</a:t>
            </a:r>
          </a:p>
          <a:p>
            <a:pPr lvl="0">
              <a:spcBef>
                <a:spcPts val="600"/>
              </a:spcBef>
              <a:spcAft>
                <a:spcPts val="600"/>
              </a:spcAft>
              <a:defRPr/>
            </a:pPr>
            <a:r>
              <a:rPr lang="uk-UA" sz="1800" b="1" kern="0" dirty="0">
                <a:solidFill>
                  <a:srgbClr val="0079C1">
                    <a:lumMod val="75000"/>
                  </a:srgbClr>
                </a:solidFill>
                <a:latin typeface="Calibri" panose="020F0502020204030204" pitchFamily="34" charset="0"/>
              </a:rPr>
              <a:t>3 -  Інвестиції:</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Кредитне фінансування</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Грантова допомога</a:t>
            </a:r>
          </a:p>
          <a:p>
            <a:pPr lvl="0">
              <a:spcBef>
                <a:spcPts val="600"/>
              </a:spcBef>
              <a:spcAft>
                <a:spcPts val="600"/>
              </a:spcAft>
              <a:defRPr/>
            </a:pPr>
            <a:r>
              <a:rPr lang="uk-UA" sz="1800" b="1" kern="0" dirty="0">
                <a:solidFill>
                  <a:srgbClr val="0079C1">
                    <a:lumMod val="75000"/>
                  </a:srgbClr>
                </a:solidFill>
                <a:latin typeface="Calibri" panose="020F0502020204030204" pitchFamily="34" charset="0"/>
                <a:cs typeface="+mn-cs"/>
              </a:rPr>
              <a:t>4 - Управління знаннями:</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Підтримка роботи форуму SAF, семінари, тренінги</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Профільна програма навчання з інновацій в  агробізнесі та біоенергетиці </a:t>
            </a:r>
            <a:r>
              <a:rPr lang="ru-RU" sz="1800" kern="0" dirty="0">
                <a:solidFill>
                  <a:srgbClr val="0079C1">
                    <a:lumMod val="75000"/>
                  </a:srgbClr>
                </a:solidFill>
                <a:latin typeface="Calibri" panose="020F0502020204030204" pitchFamily="34" charset="0"/>
              </a:rPr>
              <a:t>	</a:t>
            </a:r>
            <a:endParaRPr lang="ru-RU" sz="1800" kern="0" dirty="0">
              <a:solidFill>
                <a:srgbClr val="0079C1">
                  <a:lumMod val="75000"/>
                </a:srgbClr>
              </a:solidFill>
              <a:latin typeface="Calibri" panose="020F0502020204030204" pitchFamily="34" charset="0"/>
              <a:cs typeface="+mn-cs"/>
            </a:endParaRPr>
          </a:p>
          <a:p>
            <a:pPr marL="742950" lvl="1" indent="-285750">
              <a:spcAft>
                <a:spcPts val="600"/>
              </a:spcAft>
              <a:buFont typeface="Calibri" panose="020F0502020204030204" pitchFamily="34" charset="0"/>
              <a:buChar char="-"/>
              <a:defRPr/>
            </a:pPr>
            <a:endParaRPr lang="ru-RU" sz="1800" kern="0" dirty="0">
              <a:solidFill>
                <a:srgbClr val="0079C1">
                  <a:lumMod val="75000"/>
                </a:srgbClr>
              </a:solidFill>
              <a:latin typeface="Calibri" panose="020F0502020204030204" pitchFamily="34" charset="0"/>
            </a:endParaRPr>
          </a:p>
          <a:p>
            <a:pPr marL="742950" lvl="1" indent="-285750">
              <a:spcAft>
                <a:spcPts val="600"/>
              </a:spcAft>
              <a:buFont typeface="Calibri" panose="020F0502020204030204" pitchFamily="34" charset="0"/>
              <a:buChar char="-"/>
              <a:defRPr/>
            </a:pPr>
            <a:endParaRPr lang="ru-RU" sz="1800" kern="0" dirty="0">
              <a:solidFill>
                <a:srgbClr val="0079C1">
                  <a:lumMod val="75000"/>
                </a:srgbClr>
              </a:solidFill>
              <a:latin typeface="Calibri" panose="020F0502020204030204" pitchFamily="34" charset="0"/>
            </a:endParaRPr>
          </a:p>
        </p:txBody>
      </p:sp>
      <p:sp>
        <p:nvSpPr>
          <p:cNvPr id="5" name="Title 7"/>
          <p:cNvSpPr txBox="1">
            <a:spLocks/>
          </p:cNvSpPr>
          <p:nvPr/>
        </p:nvSpPr>
        <p:spPr>
          <a:xfrm>
            <a:off x="187432" y="178579"/>
            <a:ext cx="6731528" cy="884181"/>
          </a:xfrm>
          <a:prstGeom prst="rect">
            <a:avLst/>
          </a:prstGeom>
        </p:spPr>
        <p:txBody>
          <a:bodyPr anchor="ctr">
            <a:noAutofit/>
          </a:bodyPr>
          <a:lst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lvl="0"/>
            <a:r>
              <a:rPr kumimoji="0" lang="uk-UA" sz="2800" b="1" i="0" u="none" strike="noStrike" kern="1200" cap="none" spc="0" normalizeH="0" baseline="0" dirty="0">
                <a:ln>
                  <a:noFill/>
                </a:ln>
                <a:solidFill>
                  <a:srgbClr val="00539B"/>
                </a:solidFill>
                <a:effectLst/>
                <a:uLnTx/>
                <a:uFillTx/>
                <a:latin typeface="Calibri" panose="020F0502020204030204" pitchFamily="34" charset="0"/>
                <a:ea typeface="ＭＳ Ｐゴシック" charset="0"/>
                <a:cs typeface="Calibri" panose="020F0502020204030204" pitchFamily="34" charset="0"/>
              </a:rPr>
              <a:t>Компоненти Програми</a:t>
            </a:r>
          </a:p>
        </p:txBody>
      </p:sp>
      <p:sp>
        <p:nvSpPr>
          <p:cNvPr id="7" name="Text Placeholder 8"/>
          <p:cNvSpPr txBox="1">
            <a:spLocks/>
          </p:cNvSpPr>
          <p:nvPr/>
        </p:nvSpPr>
        <p:spPr>
          <a:xfrm>
            <a:off x="6197600" y="1071472"/>
            <a:ext cx="2722880" cy="5408527"/>
          </a:xfrm>
          <a:prstGeom prst="rect">
            <a:avLst/>
          </a:prstGeom>
          <a:ln/>
        </p:spPr>
        <p:txBody>
          <a:bodyPr lIns="0" tIns="0" rIns="0" bIns="0" anchor="t"/>
          <a:lstStyle>
            <a:defPPr>
              <a:defRPr lang="en-GB"/>
            </a:defPPr>
            <a:lvl1pPr algn="l" rtl="0" fontAlgn="base">
              <a:spcBef>
                <a:spcPct val="0"/>
              </a:spcBef>
              <a:spcAft>
                <a:spcPct val="0"/>
              </a:spcAft>
              <a:defRPr sz="800" kern="1200">
                <a:solidFill>
                  <a:schemeClr val="accent1"/>
                </a:solidFill>
                <a:latin typeface="Franklin Gothic Book"/>
                <a:ea typeface="ＭＳ Ｐゴシック" pitchFamily="34" charset="-128"/>
                <a:cs typeface="Franklin Gothic Book"/>
              </a:defRPr>
            </a:lvl1pPr>
            <a:lvl2pPr marL="4572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bg1"/>
                </a:solidFill>
                <a:latin typeface="Arial" pitchFamily="34" charset="0"/>
                <a:ea typeface="ＭＳ Ｐゴシック" pitchFamily="34" charset="-128"/>
                <a:cs typeface="+mn-cs"/>
              </a:defRPr>
            </a:lvl9pPr>
          </a:lstStyle>
          <a:p>
            <a:pPr lvl="0" algn="ctr">
              <a:spcAft>
                <a:spcPts val="600"/>
              </a:spcAft>
              <a:defRPr/>
            </a:pPr>
            <a:endParaRPr lang="uk-UA" sz="1800" b="1" kern="0" dirty="0">
              <a:solidFill>
                <a:srgbClr val="FF0000"/>
              </a:solidFill>
              <a:latin typeface="Calibri" panose="020F0502020204030204" pitchFamily="34" charset="0"/>
            </a:endParaRPr>
          </a:p>
          <a:p>
            <a:pPr lvl="0" algn="ctr">
              <a:spcAft>
                <a:spcPts val="600"/>
              </a:spcAft>
              <a:defRPr/>
            </a:pPr>
            <a:endParaRPr lang="uk-UA" sz="1800" b="1" kern="0" dirty="0">
              <a:solidFill>
                <a:srgbClr val="FF0000"/>
              </a:solidFill>
              <a:latin typeface="Calibri" panose="020F0502020204030204" pitchFamily="34" charset="0"/>
            </a:endParaRPr>
          </a:p>
          <a:p>
            <a:pPr lvl="0" algn="ctr">
              <a:spcAft>
                <a:spcPts val="600"/>
              </a:spcAft>
              <a:defRPr/>
            </a:pPr>
            <a:r>
              <a:rPr lang="uk-UA" sz="2000" b="1" kern="0" dirty="0">
                <a:solidFill>
                  <a:srgbClr val="FF0000"/>
                </a:solidFill>
                <a:latin typeface="Calibri" panose="020F0502020204030204" pitchFamily="34" charset="0"/>
              </a:rPr>
              <a:t>$500,000</a:t>
            </a:r>
            <a:r>
              <a:rPr lang="uk-UA" sz="2000" b="1" kern="0" dirty="0">
                <a:solidFill>
                  <a:srgbClr val="0079C1">
                    <a:lumMod val="75000"/>
                  </a:srgbClr>
                </a:solidFill>
                <a:latin typeface="Calibri" panose="020F0502020204030204" pitchFamily="34" charset="0"/>
              </a:rPr>
              <a:t> </a:t>
            </a:r>
          </a:p>
          <a:p>
            <a:pPr lvl="0" algn="ctr">
              <a:spcBef>
                <a:spcPts val="600"/>
              </a:spcBef>
              <a:spcAft>
                <a:spcPts val="600"/>
              </a:spcAft>
              <a:defRPr/>
            </a:pPr>
            <a:endParaRPr lang="uk-UA" sz="2000" b="1" kern="0" dirty="0">
              <a:solidFill>
                <a:srgbClr val="FF0000"/>
              </a:solidFill>
              <a:latin typeface="Calibri" panose="020F0502020204030204" pitchFamily="34" charset="0"/>
              <a:cs typeface="+mn-cs"/>
            </a:endParaRPr>
          </a:p>
          <a:p>
            <a:pPr lvl="0" algn="ctr">
              <a:spcBef>
                <a:spcPts val="600"/>
              </a:spcBef>
              <a:spcAft>
                <a:spcPts val="600"/>
              </a:spcAft>
              <a:defRPr/>
            </a:pPr>
            <a:endParaRPr lang="uk-UA" sz="2000" b="1" kern="0" dirty="0">
              <a:solidFill>
                <a:srgbClr val="FF0000"/>
              </a:solidFill>
              <a:latin typeface="Calibri" panose="020F0502020204030204" pitchFamily="34" charset="0"/>
              <a:cs typeface="+mn-cs"/>
            </a:endParaRPr>
          </a:p>
          <a:p>
            <a:pPr lvl="0" algn="ctr">
              <a:spcBef>
                <a:spcPts val="600"/>
              </a:spcBef>
              <a:spcAft>
                <a:spcPts val="600"/>
              </a:spcAft>
              <a:defRPr/>
            </a:pPr>
            <a:r>
              <a:rPr lang="uk-UA" sz="2000" b="1" kern="0" dirty="0">
                <a:solidFill>
                  <a:srgbClr val="FF0000"/>
                </a:solidFill>
                <a:latin typeface="Calibri" panose="020F0502020204030204" pitchFamily="34" charset="0"/>
                <a:cs typeface="+mn-cs"/>
              </a:rPr>
              <a:t>$700,000</a:t>
            </a:r>
            <a:endParaRPr lang="uk-UA" sz="2000" b="1" kern="0" dirty="0">
              <a:solidFill>
                <a:srgbClr val="FF0000"/>
              </a:solidFill>
              <a:latin typeface="Calibri" panose="020F0502020204030204" pitchFamily="34" charset="0"/>
            </a:endParaRPr>
          </a:p>
          <a:p>
            <a:pPr lvl="0" algn="ctr">
              <a:spcBef>
                <a:spcPts val="600"/>
              </a:spcBef>
              <a:spcAft>
                <a:spcPts val="600"/>
              </a:spcAft>
              <a:defRPr/>
            </a:pPr>
            <a:endParaRPr lang="uk-UA" sz="2000" b="1" kern="0" dirty="0">
              <a:solidFill>
                <a:srgbClr val="FF0000"/>
              </a:solidFill>
              <a:latin typeface="Calibri" panose="020F0502020204030204" pitchFamily="34" charset="0"/>
            </a:endParaRPr>
          </a:p>
          <a:p>
            <a:pPr lvl="0" algn="ctr">
              <a:spcBef>
                <a:spcPts val="600"/>
              </a:spcBef>
              <a:spcAft>
                <a:spcPts val="600"/>
              </a:spcAft>
              <a:defRPr/>
            </a:pPr>
            <a:r>
              <a:rPr lang="uk-UA" sz="2000" b="1" kern="0" dirty="0">
                <a:solidFill>
                  <a:srgbClr val="FF0000"/>
                </a:solidFill>
                <a:latin typeface="Calibri" panose="020F0502020204030204" pitchFamily="34" charset="0"/>
              </a:rPr>
              <a:t>$50,000,000 + $3,400,000</a:t>
            </a:r>
          </a:p>
          <a:p>
            <a:pPr lvl="0" algn="ctr">
              <a:spcBef>
                <a:spcPts val="600"/>
              </a:spcBef>
              <a:spcAft>
                <a:spcPts val="600"/>
              </a:spcAft>
              <a:defRPr/>
            </a:pPr>
            <a:endParaRPr lang="uk-UA" sz="2000" b="1" kern="0" dirty="0">
              <a:solidFill>
                <a:srgbClr val="FF0000"/>
              </a:solidFill>
              <a:latin typeface="Calibri" panose="020F0502020204030204" pitchFamily="34" charset="0"/>
            </a:endParaRPr>
          </a:p>
          <a:p>
            <a:pPr lvl="0" algn="ctr">
              <a:spcBef>
                <a:spcPts val="600"/>
              </a:spcBef>
              <a:spcAft>
                <a:spcPts val="600"/>
              </a:spcAft>
              <a:defRPr/>
            </a:pPr>
            <a:r>
              <a:rPr lang="uk-UA" sz="2000" b="1" kern="0" dirty="0">
                <a:solidFill>
                  <a:srgbClr val="FF0000"/>
                </a:solidFill>
                <a:latin typeface="Calibri" panose="020F0502020204030204" pitchFamily="34" charset="0"/>
              </a:rPr>
              <a:t>       $360,000 </a:t>
            </a:r>
            <a:r>
              <a:rPr lang="ru-RU" sz="2800" kern="0" dirty="0">
                <a:solidFill>
                  <a:srgbClr val="FF0000"/>
                </a:solidFill>
                <a:latin typeface="Calibri" panose="020F0502020204030204" pitchFamily="34" charset="0"/>
              </a:rPr>
              <a:t>	</a:t>
            </a:r>
            <a:endParaRPr lang="ru-RU" sz="2800" kern="0" dirty="0">
              <a:solidFill>
                <a:srgbClr val="FF0000"/>
              </a:solidFill>
              <a:latin typeface="Calibri" panose="020F0502020204030204" pitchFamily="34" charset="0"/>
              <a:cs typeface="+mn-cs"/>
            </a:endParaRPr>
          </a:p>
          <a:p>
            <a:pPr marL="742950" lvl="1" indent="-285750">
              <a:spcAft>
                <a:spcPts val="600"/>
              </a:spcAft>
              <a:buFont typeface="Calibri" panose="020F0502020204030204" pitchFamily="34" charset="0"/>
              <a:buChar char="-"/>
              <a:defRPr/>
            </a:pPr>
            <a:endParaRPr lang="ru-RU" sz="1800" kern="0" dirty="0">
              <a:solidFill>
                <a:srgbClr val="0079C1">
                  <a:lumMod val="75000"/>
                </a:srgbClr>
              </a:solidFill>
              <a:latin typeface="Calibri" panose="020F0502020204030204" pitchFamily="34" charset="0"/>
            </a:endParaRPr>
          </a:p>
          <a:p>
            <a:pPr marL="742950" lvl="1" indent="-285750">
              <a:spcAft>
                <a:spcPts val="600"/>
              </a:spcAft>
              <a:buFont typeface="Calibri" panose="020F0502020204030204" pitchFamily="34" charset="0"/>
              <a:buChar char="-"/>
              <a:defRPr/>
            </a:pPr>
            <a:endParaRPr lang="ru-RU" sz="1800" kern="0" dirty="0">
              <a:solidFill>
                <a:srgbClr val="0079C1">
                  <a:lumMod val="75000"/>
                </a:srgbClr>
              </a:solidFill>
              <a:latin typeface="Calibri" panose="020F0502020204030204" pitchFamily="34" charset="0"/>
            </a:endParaRPr>
          </a:p>
        </p:txBody>
      </p:sp>
    </p:spTree>
    <p:extLst>
      <p:ext uri="{BB962C8B-B14F-4D97-AF65-F5344CB8AC3E}">
        <p14:creationId xmlns:p14="http://schemas.microsoft.com/office/powerpoint/2010/main" val="63338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AFE675D-DAFE-48C4-A218-CA4B174024EA}" type="datetime1">
              <a:rPr kumimoji="0" lang="en-GB" sz="800" b="0" i="0" u="none" strike="noStrike" kern="1200" cap="none" spc="0" normalizeH="0" baseline="0" noProof="0" smtClean="0">
                <a:ln>
                  <a:noFill/>
                </a:ln>
                <a:solidFill>
                  <a:srgbClr val="00539B"/>
                </a:solidFill>
                <a:effectLst/>
                <a:uLnTx/>
                <a:uFillTx/>
                <a:latin typeface="Franklin Gothic Book"/>
                <a:ea typeface="ＭＳ Ｐゴシック" pitchFamily="34" charset="-128"/>
              </a:rPr>
              <a:pPr marL="0" marR="0" lvl="0" indent="0" algn="l" defTabSz="914400" rtl="0" eaLnBrk="1" fontAlgn="base" latinLnBrk="0" hangingPunct="1">
                <a:lnSpc>
                  <a:spcPct val="100000"/>
                </a:lnSpc>
                <a:spcBef>
                  <a:spcPct val="0"/>
                </a:spcBef>
                <a:spcAft>
                  <a:spcPct val="0"/>
                </a:spcAft>
                <a:buClrTx/>
                <a:buSzTx/>
                <a:buFontTx/>
                <a:buNone/>
                <a:tabLst/>
                <a:defRPr/>
              </a:pPr>
              <a:t>01/07/2020</a:t>
            </a:fld>
            <a:endParaRPr kumimoji="0" lang="en-GB" sz="800" b="0" i="0" u="none" strike="noStrike" kern="1200" cap="none" spc="0" normalizeH="0" baseline="0" noProof="0">
              <a:ln>
                <a:noFill/>
              </a:ln>
              <a:solidFill>
                <a:srgbClr val="00539B"/>
              </a:solidFill>
              <a:effectLst/>
              <a:uLnTx/>
              <a:uFillTx/>
              <a:latin typeface="Franklin Gothic Book"/>
              <a:ea typeface="ＭＳ Ｐゴシック" pitchFamily="34" charset="-128"/>
            </a:endParaRPr>
          </a:p>
        </p:txBody>
      </p:sp>
      <p:sp>
        <p:nvSpPr>
          <p:cNvPr id="4" name="Text Placeholder 8"/>
          <p:cNvSpPr txBox="1">
            <a:spLocks/>
          </p:cNvSpPr>
          <p:nvPr/>
        </p:nvSpPr>
        <p:spPr>
          <a:xfrm>
            <a:off x="325121" y="865680"/>
            <a:ext cx="8534399" cy="5614320"/>
          </a:xfrm>
          <a:prstGeom prst="rect">
            <a:avLst/>
          </a:prstGeom>
          <a:ln/>
        </p:spPr>
        <p:txBody>
          <a:bodyPr lIns="0" tIns="0" rIns="0" bIns="0" anchor="t"/>
          <a:lstStyle>
            <a:defPPr>
              <a:defRPr lang="en-GB"/>
            </a:defPPr>
            <a:lvl1pPr algn="l" rtl="0" fontAlgn="base">
              <a:spcBef>
                <a:spcPct val="0"/>
              </a:spcBef>
              <a:spcAft>
                <a:spcPct val="0"/>
              </a:spcAft>
              <a:defRPr sz="800" kern="1200">
                <a:solidFill>
                  <a:schemeClr val="accent1"/>
                </a:solidFill>
                <a:latin typeface="Franklin Gothic Book"/>
                <a:ea typeface="ＭＳ Ｐゴシック" pitchFamily="34" charset="-128"/>
                <a:cs typeface="Franklin Gothic Book"/>
              </a:defRPr>
            </a:lvl1pPr>
            <a:lvl2pPr marL="4572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bg1"/>
                </a:solidFill>
                <a:latin typeface="Arial" pitchFamily="34" charset="0"/>
                <a:ea typeface="ＭＳ Ｐゴシック" pitchFamily="34" charset="-128"/>
                <a:cs typeface="+mn-cs"/>
              </a:defRPr>
            </a:lvl9pPr>
          </a:lstStyle>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ru-RU" sz="1800" b="1" i="0" u="none" strike="noStrike" kern="0" cap="none" spc="0" normalizeH="0" baseline="0" noProof="0" dirty="0">
              <a:ln>
                <a:noFill/>
              </a:ln>
              <a:solidFill>
                <a:srgbClr val="0079C1">
                  <a:lumMod val="75000"/>
                </a:srgbClr>
              </a:solidFill>
              <a:effectLst/>
              <a:uLnTx/>
              <a:uFillTx/>
              <a:latin typeface="Calibri" panose="020F0502020204030204" pitchFamily="34" charset="0"/>
              <a:ea typeface="ＭＳ Ｐゴシック" pitchFamily="34" charset="-128"/>
            </a:endParaRPr>
          </a:p>
          <a:p>
            <a:pPr marL="285750" marR="0" lvl="0" indent="-2857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uk-UA" sz="1800" b="1" i="0" u="none" strike="noStrike" kern="0" cap="none" spc="0" normalizeH="0" baseline="0" noProof="0" dirty="0">
                <a:ln>
                  <a:noFill/>
                </a:ln>
                <a:solidFill>
                  <a:srgbClr val="0079C1">
                    <a:lumMod val="75000"/>
                  </a:srgbClr>
                </a:solidFill>
                <a:effectLst/>
                <a:uLnTx/>
                <a:uFillTx/>
                <a:latin typeface="Calibri" panose="020F0502020204030204" pitchFamily="34" charset="0"/>
              </a:rPr>
              <a:t>План</a:t>
            </a:r>
            <a:r>
              <a:rPr kumimoji="0" lang="uk-UA" sz="1800" b="1" i="0" u="none" strike="noStrike" kern="0" cap="none" spc="0" normalizeH="0" noProof="0" dirty="0">
                <a:ln>
                  <a:noFill/>
                </a:ln>
                <a:solidFill>
                  <a:srgbClr val="0079C1">
                    <a:lumMod val="75000"/>
                  </a:srgbClr>
                </a:solidFill>
                <a:effectLst/>
                <a:uLnTx/>
                <a:uFillTx/>
                <a:latin typeface="Calibri" panose="020F0502020204030204" pitchFamily="34" charset="0"/>
              </a:rPr>
              <a:t> дій для розвитку біоенергетики:</a:t>
            </a:r>
          </a:p>
          <a:p>
            <a:pPr marL="742950" marR="0" lvl="1" indent="-285750" algn="l" defTabSz="914400" rtl="0" eaLnBrk="1" fontAlgn="base" latinLnBrk="0" hangingPunct="1">
              <a:lnSpc>
                <a:spcPct val="100000"/>
              </a:lnSpc>
              <a:spcBef>
                <a:spcPct val="0"/>
              </a:spcBef>
              <a:spcAft>
                <a:spcPts val="600"/>
              </a:spcAft>
              <a:buClrTx/>
              <a:buSzTx/>
              <a:buFont typeface="Calibri" panose="020F0502020204030204" pitchFamily="34" charset="0"/>
              <a:buChar char="-"/>
              <a:tabLst/>
              <a:defRPr/>
            </a:pPr>
            <a:r>
              <a:rPr kumimoji="0" lang="uk-UA" sz="1600" b="0" i="0" u="none" strike="noStrike" kern="0" cap="none" spc="0" normalizeH="0" baseline="0" noProof="0" dirty="0">
                <a:ln>
                  <a:noFill/>
                </a:ln>
                <a:solidFill>
                  <a:srgbClr val="0079C1">
                    <a:lumMod val="75000"/>
                  </a:srgbClr>
                </a:solidFill>
                <a:effectLst/>
                <a:uLnTx/>
                <a:uFillTx/>
                <a:latin typeface="Calibri" panose="020F0502020204030204" pitchFamily="34" charset="0"/>
              </a:rPr>
              <a:t>Аналіз дотичного законодавства </a:t>
            </a:r>
            <a:r>
              <a:rPr lang="uk-UA" sz="1600" kern="0" dirty="0">
                <a:solidFill>
                  <a:srgbClr val="0079C1">
                    <a:lumMod val="75000"/>
                  </a:srgbClr>
                </a:solidFill>
                <a:latin typeface="Calibri" panose="020F0502020204030204" pitchFamily="34" charset="0"/>
              </a:rPr>
              <a:t>України та ЄС</a:t>
            </a:r>
          </a:p>
          <a:p>
            <a:pPr marL="742950" marR="0" lvl="1" indent="-285750" algn="l" defTabSz="914400" rtl="0" eaLnBrk="1" fontAlgn="base" latinLnBrk="0" hangingPunct="1">
              <a:lnSpc>
                <a:spcPct val="100000"/>
              </a:lnSpc>
              <a:spcBef>
                <a:spcPct val="0"/>
              </a:spcBef>
              <a:spcAft>
                <a:spcPts val="600"/>
              </a:spcAft>
              <a:buClrTx/>
              <a:buSzTx/>
              <a:buFont typeface="Calibri" panose="020F0502020204030204" pitchFamily="34" charset="0"/>
              <a:buChar char="-"/>
              <a:tabLst/>
              <a:defRPr/>
            </a:pPr>
            <a:r>
              <a:rPr kumimoji="0" lang="uk-UA" sz="1600" b="0" i="0" u="none" strike="noStrike" kern="0" cap="none" spc="0" normalizeH="0" baseline="0" noProof="0" dirty="0">
                <a:ln>
                  <a:noFill/>
                </a:ln>
                <a:solidFill>
                  <a:srgbClr val="0079C1">
                    <a:lumMod val="75000"/>
                  </a:srgbClr>
                </a:solidFill>
                <a:effectLst/>
                <a:uLnTx/>
                <a:uFillTx/>
                <a:latin typeface="Calibri" panose="020F0502020204030204" pitchFamily="34" charset="0"/>
              </a:rPr>
              <a:t>Створення</a:t>
            </a:r>
            <a:r>
              <a:rPr kumimoji="0" lang="uk-UA" sz="1600" b="0" i="0" u="none" strike="noStrike" kern="0" cap="none" spc="0" normalizeH="0" noProof="0" dirty="0">
                <a:ln>
                  <a:noFill/>
                </a:ln>
                <a:solidFill>
                  <a:srgbClr val="0079C1">
                    <a:lumMod val="75000"/>
                  </a:srgbClr>
                </a:solidFill>
                <a:effectLst/>
                <a:uLnTx/>
                <a:uFillTx/>
                <a:latin typeface="Calibri" panose="020F0502020204030204" pitchFamily="34" charset="0"/>
              </a:rPr>
              <a:t> рекомендацій щодо змін та доповнень до законодавства  для прискорення розвитку біоенергетики</a:t>
            </a:r>
            <a:endParaRPr kumimoji="0" lang="uk-UA" sz="1600" b="0" i="0" u="none" strike="noStrike" kern="0" cap="none" spc="0" normalizeH="0" baseline="0" noProof="0" dirty="0">
              <a:ln>
                <a:noFill/>
              </a:ln>
              <a:solidFill>
                <a:srgbClr val="0079C1">
                  <a:lumMod val="75000"/>
                </a:srgbClr>
              </a:solidFill>
              <a:effectLst/>
              <a:uLnTx/>
              <a:uFillTx/>
              <a:latin typeface="Calibri" panose="020F0502020204030204" pitchFamily="34" charset="0"/>
            </a:endParaRPr>
          </a:p>
          <a:p>
            <a:pPr marL="742950" marR="0" lvl="1" indent="-285750" algn="l" defTabSz="914400" rtl="0" eaLnBrk="1" fontAlgn="base" latinLnBrk="0" hangingPunct="1">
              <a:lnSpc>
                <a:spcPct val="100000"/>
              </a:lnSpc>
              <a:spcBef>
                <a:spcPct val="0"/>
              </a:spcBef>
              <a:spcAft>
                <a:spcPts val="600"/>
              </a:spcAft>
              <a:buClrTx/>
              <a:buSzTx/>
              <a:buFont typeface="Calibri" panose="020F0502020204030204" pitchFamily="34" charset="0"/>
              <a:buChar char="-"/>
              <a:tabLst/>
              <a:defRPr/>
            </a:pPr>
            <a:r>
              <a:rPr lang="uk-UA" sz="1600" kern="0" baseline="0" dirty="0">
                <a:solidFill>
                  <a:srgbClr val="0079C1">
                    <a:lumMod val="75000"/>
                  </a:srgbClr>
                </a:solidFill>
                <a:latin typeface="Calibri" panose="020F0502020204030204" pitchFamily="34" charset="0"/>
              </a:rPr>
              <a:t>Розробка Плану</a:t>
            </a:r>
            <a:r>
              <a:rPr lang="uk-UA" sz="1600" kern="0" dirty="0">
                <a:solidFill>
                  <a:srgbClr val="0079C1">
                    <a:lumMod val="75000"/>
                  </a:srgbClr>
                </a:solidFill>
                <a:latin typeface="Calibri" panose="020F0502020204030204" pitchFamily="34" charset="0"/>
              </a:rPr>
              <a:t> Дій щодо розвитку біоенергетики</a:t>
            </a:r>
            <a:endParaRPr kumimoji="0" lang="uk-UA" sz="1600" b="0" i="0" u="none" strike="noStrike" kern="0" cap="none" spc="0" normalizeH="0" baseline="0" noProof="0" dirty="0">
              <a:ln>
                <a:noFill/>
              </a:ln>
              <a:solidFill>
                <a:srgbClr val="0079C1">
                  <a:lumMod val="75000"/>
                </a:srgbClr>
              </a:solidFill>
              <a:effectLst/>
              <a:uLnTx/>
              <a:uFillTx/>
              <a:latin typeface="Calibri" panose="020F0502020204030204" pitchFamily="34" charset="0"/>
            </a:endParaRPr>
          </a:p>
          <a:p>
            <a:pPr marL="285750" lvl="0" indent="-285750">
              <a:spcBef>
                <a:spcPts val="600"/>
              </a:spcBef>
              <a:spcAft>
                <a:spcPts val="600"/>
              </a:spcAft>
              <a:buFont typeface="Arial" panose="020B0604020202020204" pitchFamily="34" charset="0"/>
              <a:buChar char="•"/>
              <a:defRPr/>
            </a:pPr>
            <a:r>
              <a:rPr lang="uk-UA" sz="1800" b="1" kern="0" dirty="0">
                <a:solidFill>
                  <a:srgbClr val="0079C1">
                    <a:lumMod val="75000"/>
                  </a:srgbClr>
                </a:solidFill>
                <a:latin typeface="Calibri" panose="020F0502020204030204" pitchFamily="34" charset="0"/>
                <a:cs typeface="+mn-cs"/>
              </a:rPr>
              <a:t>Заходи стимулювання розвитку біоенергетики:</a:t>
            </a:r>
            <a:endParaRPr kumimoji="0" lang="uk-UA" sz="1800" b="1" i="0" u="none" strike="noStrike" kern="0" cap="none" spc="0" normalizeH="0" baseline="0" noProof="0" dirty="0">
              <a:ln>
                <a:noFill/>
              </a:ln>
              <a:solidFill>
                <a:srgbClr val="0079C1">
                  <a:lumMod val="75000"/>
                </a:srgbClr>
              </a:solidFill>
              <a:effectLst/>
              <a:uLnTx/>
              <a:uFillTx/>
              <a:latin typeface="Calibri" panose="020F0502020204030204" pitchFamily="34" charset="0"/>
              <a:cs typeface="+mn-cs"/>
            </a:endParaRPr>
          </a:p>
          <a:p>
            <a:pPr marL="742950" marR="0" lvl="1" indent="-285750" algn="l" defTabSz="914400" rtl="0" eaLnBrk="1" fontAlgn="base" latinLnBrk="0" hangingPunct="1">
              <a:lnSpc>
                <a:spcPct val="100000"/>
              </a:lnSpc>
              <a:spcBef>
                <a:spcPct val="0"/>
              </a:spcBef>
              <a:spcAft>
                <a:spcPts val="600"/>
              </a:spcAft>
              <a:buClrTx/>
              <a:buSzTx/>
              <a:buFont typeface="Calibri" panose="020F0502020204030204" pitchFamily="34" charset="0"/>
              <a:buChar char="-"/>
              <a:tabLst/>
              <a:defRPr/>
            </a:pPr>
            <a:r>
              <a:rPr kumimoji="0" lang="uk-UA" sz="1600" b="0" i="0" u="none" strike="noStrike" kern="0" cap="none" spc="0" normalizeH="0" baseline="0" noProof="0" dirty="0">
                <a:ln>
                  <a:noFill/>
                </a:ln>
                <a:solidFill>
                  <a:srgbClr val="0079C1">
                    <a:lumMod val="75000"/>
                  </a:srgbClr>
                </a:solidFill>
                <a:effectLst/>
                <a:uLnTx/>
                <a:uFillTx/>
                <a:latin typeface="Calibri" panose="020F0502020204030204" pitchFamily="34" charset="0"/>
              </a:rPr>
              <a:t>Аналіз існуючих та напрацювання інновацій</a:t>
            </a:r>
            <a:r>
              <a:rPr lang="uk-UA" sz="1600" kern="0" dirty="0">
                <a:solidFill>
                  <a:srgbClr val="0079C1">
                    <a:lumMod val="75000"/>
                  </a:srgbClr>
                </a:solidFill>
                <a:latin typeface="Calibri" panose="020F0502020204030204" pitchFamily="34" charset="0"/>
              </a:rPr>
              <a:t>них </a:t>
            </a:r>
            <a:r>
              <a:rPr kumimoji="0" lang="uk-UA" sz="1600" b="0" i="0" u="none" strike="noStrike" kern="0" cap="none" spc="0" normalizeH="0" baseline="0" noProof="0" dirty="0">
                <a:ln>
                  <a:noFill/>
                </a:ln>
                <a:solidFill>
                  <a:srgbClr val="0079C1">
                    <a:lumMod val="75000"/>
                  </a:srgbClr>
                </a:solidFill>
                <a:effectLst/>
                <a:uLnTx/>
                <a:uFillTx/>
                <a:latin typeface="Calibri" panose="020F0502020204030204" pitchFamily="34" charset="0"/>
              </a:rPr>
              <a:t>механізмів стимулювання </a:t>
            </a:r>
            <a:r>
              <a:rPr kumimoji="0" lang="ru-RU" sz="1600" b="0" i="0" u="none" strike="noStrike" kern="0" cap="none" spc="0" normalizeH="0" baseline="0" noProof="0" dirty="0">
                <a:ln>
                  <a:noFill/>
                </a:ln>
                <a:solidFill>
                  <a:srgbClr val="0079C1">
                    <a:lumMod val="75000"/>
                  </a:srgbClr>
                </a:solidFill>
                <a:effectLst/>
                <a:uLnTx/>
                <a:uFillTx/>
                <a:latin typeface="Calibri" panose="020F0502020204030204" pitchFamily="34" charset="0"/>
              </a:rPr>
              <a:t>сектору</a:t>
            </a:r>
            <a:endParaRPr kumimoji="0" lang="uk-UA" sz="1600" b="0" i="0" u="none" strike="noStrike" kern="0" cap="none" spc="0" normalizeH="0" baseline="0" noProof="0" dirty="0">
              <a:ln>
                <a:noFill/>
              </a:ln>
              <a:solidFill>
                <a:srgbClr val="0079C1">
                  <a:lumMod val="75000"/>
                </a:srgbClr>
              </a:solidFill>
              <a:effectLst/>
              <a:uLnTx/>
              <a:uFillTx/>
              <a:latin typeface="Calibri" panose="020F0502020204030204" pitchFamily="34" charset="0"/>
            </a:endParaRPr>
          </a:p>
          <a:p>
            <a:pPr marL="742950" marR="0" lvl="1" indent="-285750" algn="l" defTabSz="914400" rtl="0" eaLnBrk="1" fontAlgn="base" latinLnBrk="0" hangingPunct="1">
              <a:lnSpc>
                <a:spcPct val="100000"/>
              </a:lnSpc>
              <a:spcBef>
                <a:spcPct val="0"/>
              </a:spcBef>
              <a:spcAft>
                <a:spcPts val="600"/>
              </a:spcAft>
              <a:buClrTx/>
              <a:buSzTx/>
              <a:buFont typeface="Calibri" panose="020F0502020204030204" pitchFamily="34" charset="0"/>
              <a:buChar char="-"/>
              <a:tabLst/>
              <a:defRPr/>
            </a:pPr>
            <a:r>
              <a:rPr lang="uk-UA" sz="1600" kern="0" dirty="0">
                <a:solidFill>
                  <a:srgbClr val="0079C1">
                    <a:lumMod val="75000"/>
                  </a:srgbClr>
                </a:solidFill>
                <a:latin typeface="Calibri" panose="020F0502020204030204" pitchFamily="34" charset="0"/>
              </a:rPr>
              <a:t>Визначення основних ланцюжків створення вартості в біоенергетиці</a:t>
            </a:r>
          </a:p>
          <a:p>
            <a:pPr marL="742950" lvl="1" indent="-285750">
              <a:spcAft>
                <a:spcPts val="600"/>
              </a:spcAft>
              <a:buFont typeface="Calibri" panose="020F0502020204030204" pitchFamily="34" charset="0"/>
              <a:buChar char="-"/>
              <a:defRPr/>
            </a:pPr>
            <a:r>
              <a:rPr kumimoji="0" lang="uk-UA" sz="1600" b="0" i="0" u="none" strike="noStrike" kern="0" cap="none" spc="0" normalizeH="0" baseline="0" noProof="0" dirty="0">
                <a:ln>
                  <a:noFill/>
                </a:ln>
                <a:solidFill>
                  <a:srgbClr val="0079C1">
                    <a:lumMod val="75000"/>
                  </a:srgbClr>
                </a:solidFill>
                <a:effectLst/>
                <a:uLnTx/>
                <a:uFillTx/>
                <a:latin typeface="Calibri" panose="020F0502020204030204" pitchFamily="34" charset="0"/>
              </a:rPr>
              <a:t>Розробка відповідних регуляторних</a:t>
            </a:r>
            <a:r>
              <a:rPr kumimoji="0" lang="uk-UA" sz="1600" b="0" i="0" u="none" strike="noStrike" kern="0" cap="none" spc="0" normalizeH="0" noProof="0" dirty="0">
                <a:ln>
                  <a:noFill/>
                </a:ln>
                <a:solidFill>
                  <a:srgbClr val="0079C1">
                    <a:lumMod val="75000"/>
                  </a:srgbClr>
                </a:solidFill>
                <a:effectLst/>
                <a:uLnTx/>
                <a:uFillTx/>
                <a:latin typeface="Calibri" panose="020F0502020204030204" pitchFamily="34" charset="0"/>
              </a:rPr>
              <a:t> змін та підтримка затвердження</a:t>
            </a:r>
            <a:endParaRPr lang="ru-RU" sz="1800" kern="0" dirty="0">
              <a:solidFill>
                <a:srgbClr val="0079C1">
                  <a:lumMod val="75000"/>
                </a:srgbClr>
              </a:solidFill>
              <a:latin typeface="Calibri" panose="020F0502020204030204" pitchFamily="34" charset="0"/>
            </a:endParaRPr>
          </a:p>
          <a:p>
            <a:pPr marL="285750" lvl="0" indent="-285750">
              <a:spcAft>
                <a:spcPts val="600"/>
              </a:spcAft>
              <a:buFont typeface="Arial" panose="020B0604020202020204" pitchFamily="34" charset="0"/>
              <a:buChar char="•"/>
              <a:defRPr/>
            </a:pPr>
            <a:r>
              <a:rPr lang="uk-UA" sz="1800" b="1" kern="0" dirty="0">
                <a:solidFill>
                  <a:srgbClr val="0079C1">
                    <a:lumMod val="75000"/>
                  </a:srgbClr>
                </a:solidFill>
                <a:latin typeface="Calibri" panose="020F0502020204030204" pitchFamily="34" charset="0"/>
              </a:rPr>
              <a:t>Підтримка сертифікації біомаси та створення біоенергетичної біржі:</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Аналіз існуючих стандартів ЄС щодо біомаси</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Визначення критеріїв сталості біомаси (охорона земель, продовольча безпека, тощо)</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Визначення прийнятної для України системи сертифікації біомаси</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Напрацювання законопроекту про біоенергетичну біржу в Україні</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Розробка відповідних регуляторних змін та підтримка на шляху затвердження</a:t>
            </a:r>
            <a:endParaRPr lang="ru-RU" sz="1800" kern="0" dirty="0">
              <a:solidFill>
                <a:srgbClr val="0079C1">
                  <a:lumMod val="75000"/>
                </a:srgbClr>
              </a:solidFill>
              <a:latin typeface="Calibri" panose="020F0502020204030204" pitchFamily="34" charset="0"/>
            </a:endParaRPr>
          </a:p>
          <a:p>
            <a:pPr lvl="1">
              <a:spcAft>
                <a:spcPts val="600"/>
              </a:spcAft>
              <a:defRPr/>
            </a:pPr>
            <a:endParaRPr kumimoji="0" lang="uk-UA" sz="1600" b="0" i="0" u="none" strike="noStrike" kern="0" cap="none" spc="0" normalizeH="0" noProof="0" dirty="0">
              <a:ln>
                <a:noFill/>
              </a:ln>
              <a:solidFill>
                <a:srgbClr val="0079C1">
                  <a:lumMod val="75000"/>
                </a:srgbClr>
              </a:solidFill>
              <a:effectLst/>
              <a:uLnTx/>
              <a:uFillTx/>
              <a:latin typeface="Calibri" panose="020F0502020204030204" pitchFamily="34" charset="0"/>
            </a:endParaRPr>
          </a:p>
        </p:txBody>
      </p:sp>
      <p:sp>
        <p:nvSpPr>
          <p:cNvPr id="5" name="Title 7"/>
          <p:cNvSpPr txBox="1">
            <a:spLocks/>
          </p:cNvSpPr>
          <p:nvPr/>
        </p:nvSpPr>
        <p:spPr>
          <a:xfrm>
            <a:off x="187432" y="178579"/>
            <a:ext cx="6314968" cy="884181"/>
          </a:xfrm>
          <a:prstGeom prst="rect">
            <a:avLst/>
          </a:prstGeom>
        </p:spPr>
        <p:txBody>
          <a:bodyPr anchor="ctr">
            <a:noAutofit/>
          </a:bodyPr>
          <a:lst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uk-UA" sz="2800" b="1" i="0" u="none" strike="noStrike" kern="1200" cap="none" spc="0" normalizeH="0" baseline="0" noProof="0" dirty="0">
                <a:ln>
                  <a:noFill/>
                </a:ln>
                <a:solidFill>
                  <a:srgbClr val="00539B"/>
                </a:solidFill>
                <a:effectLst/>
                <a:uLnTx/>
                <a:uFillTx/>
                <a:latin typeface="Calibri" panose="020F0502020204030204" pitchFamily="34" charset="0"/>
                <a:ea typeface="ＭＳ Ｐゴシック" charset="0"/>
                <a:cs typeface="Calibri" panose="020F0502020204030204" pitchFamily="34" charset="0"/>
              </a:rPr>
              <a:t>Політичний діалог</a:t>
            </a:r>
          </a:p>
        </p:txBody>
      </p:sp>
    </p:spTree>
    <p:extLst>
      <p:ext uri="{BB962C8B-B14F-4D97-AF65-F5344CB8AC3E}">
        <p14:creationId xmlns:p14="http://schemas.microsoft.com/office/powerpoint/2010/main" val="341082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AFE675D-DAFE-48C4-A218-CA4B174024EA}" type="datetime1">
              <a:rPr kumimoji="0" lang="en-GB" sz="800" b="0" i="0" u="none" strike="noStrike" kern="1200" cap="none" spc="0" normalizeH="0" baseline="0" noProof="0" smtClean="0">
                <a:ln>
                  <a:noFill/>
                </a:ln>
                <a:solidFill>
                  <a:srgbClr val="00539B"/>
                </a:solidFill>
                <a:effectLst/>
                <a:uLnTx/>
                <a:uFillTx/>
                <a:latin typeface="Franklin Gothic Book"/>
                <a:ea typeface="ＭＳ Ｐゴシック" pitchFamily="34" charset="-128"/>
              </a:rPr>
              <a:pPr marL="0" marR="0" lvl="0" indent="0" algn="l" defTabSz="914400" rtl="0" eaLnBrk="1" fontAlgn="base" latinLnBrk="0" hangingPunct="1">
                <a:lnSpc>
                  <a:spcPct val="100000"/>
                </a:lnSpc>
                <a:spcBef>
                  <a:spcPct val="0"/>
                </a:spcBef>
                <a:spcAft>
                  <a:spcPct val="0"/>
                </a:spcAft>
                <a:buClrTx/>
                <a:buSzTx/>
                <a:buFontTx/>
                <a:buNone/>
                <a:tabLst/>
                <a:defRPr/>
              </a:pPr>
              <a:t>01/07/2020</a:t>
            </a:fld>
            <a:endParaRPr kumimoji="0" lang="en-GB" sz="800" b="0" i="0" u="none" strike="noStrike" kern="1200" cap="none" spc="0" normalizeH="0" baseline="0" noProof="0">
              <a:ln>
                <a:noFill/>
              </a:ln>
              <a:solidFill>
                <a:srgbClr val="00539B"/>
              </a:solidFill>
              <a:effectLst/>
              <a:uLnTx/>
              <a:uFillTx/>
              <a:latin typeface="Franklin Gothic Book"/>
              <a:ea typeface="ＭＳ Ｐゴシック" pitchFamily="34" charset="-128"/>
            </a:endParaRPr>
          </a:p>
        </p:txBody>
      </p:sp>
      <p:sp>
        <p:nvSpPr>
          <p:cNvPr id="5" name="Title 7"/>
          <p:cNvSpPr txBox="1">
            <a:spLocks/>
          </p:cNvSpPr>
          <p:nvPr/>
        </p:nvSpPr>
        <p:spPr>
          <a:xfrm>
            <a:off x="187432" y="178579"/>
            <a:ext cx="6314968" cy="884181"/>
          </a:xfrm>
          <a:prstGeom prst="rect">
            <a:avLst/>
          </a:prstGeom>
        </p:spPr>
        <p:txBody>
          <a:bodyPr anchor="ctr">
            <a:noAutofit/>
          </a:bodyPr>
          <a:lst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uk-UA" sz="2800" b="1" i="0" u="none" strike="noStrike" kern="1200" cap="none" spc="0" normalizeH="0" baseline="0" noProof="0" dirty="0">
                <a:ln>
                  <a:noFill/>
                </a:ln>
                <a:solidFill>
                  <a:srgbClr val="00539B"/>
                </a:solidFill>
                <a:effectLst/>
                <a:uLnTx/>
                <a:uFillTx/>
                <a:latin typeface="Calibri" panose="020F0502020204030204" pitchFamily="34" charset="0"/>
                <a:ea typeface="ＭＳ Ｐゴシック" charset="0"/>
                <a:cs typeface="Calibri" panose="020F0502020204030204" pitchFamily="34" charset="0"/>
              </a:rPr>
              <a:t>Цільова технічна </a:t>
            </a:r>
            <a:r>
              <a:rPr lang="uk-UA" b="1" dirty="0">
                <a:solidFill>
                  <a:srgbClr val="00539B"/>
                </a:solidFill>
                <a:latin typeface="Calibri" panose="020F0502020204030204" pitchFamily="34" charset="0"/>
                <a:cs typeface="Calibri" panose="020F0502020204030204" pitchFamily="34" charset="0"/>
              </a:rPr>
              <a:t>допомога та </a:t>
            </a:r>
            <a:r>
              <a:rPr kumimoji="0" lang="uk-UA" sz="2800" b="1" i="0" u="none" strike="noStrike" kern="1200" cap="none" spc="0" normalizeH="0" baseline="0" noProof="0" dirty="0">
                <a:ln>
                  <a:noFill/>
                </a:ln>
                <a:solidFill>
                  <a:srgbClr val="00539B"/>
                </a:solidFill>
                <a:effectLst/>
                <a:uLnTx/>
                <a:uFillTx/>
                <a:latin typeface="Calibri" panose="020F0502020204030204" pitchFamily="34" charset="0"/>
                <a:ea typeface="ＭＳ Ｐゴシック" charset="0"/>
                <a:cs typeface="Calibri" panose="020F0502020204030204" pitchFamily="34" charset="0"/>
              </a:rPr>
              <a:t>Інвестиції</a:t>
            </a:r>
          </a:p>
        </p:txBody>
      </p:sp>
      <p:graphicFrame>
        <p:nvGraphicFramePr>
          <p:cNvPr id="3" name="Diagram 2"/>
          <p:cNvGraphicFramePr/>
          <p:nvPr>
            <p:extLst>
              <p:ext uri="{D42A27DB-BD31-4B8C-83A1-F6EECF244321}">
                <p14:modId xmlns:p14="http://schemas.microsoft.com/office/powerpoint/2010/main" val="4222717420"/>
              </p:ext>
            </p:extLst>
          </p:nvPr>
        </p:nvGraphicFramePr>
        <p:xfrm>
          <a:off x="487680" y="1198880"/>
          <a:ext cx="837184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268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AFE675D-DAFE-48C4-A218-CA4B174024EA}" type="datetime1">
              <a:rPr kumimoji="0" lang="en-GB" sz="800" b="0" i="0" u="none" strike="noStrike" kern="1200" cap="none" spc="0" normalizeH="0" baseline="0" noProof="0" smtClean="0">
                <a:ln>
                  <a:noFill/>
                </a:ln>
                <a:solidFill>
                  <a:srgbClr val="00539B"/>
                </a:solidFill>
                <a:effectLst/>
                <a:uLnTx/>
                <a:uFillTx/>
                <a:latin typeface="Franklin Gothic Book"/>
                <a:ea typeface="ＭＳ Ｐゴシック" pitchFamily="34" charset="-128"/>
              </a:rPr>
              <a:pPr marL="0" marR="0" lvl="0" indent="0" algn="l" defTabSz="914400" rtl="0" eaLnBrk="1" fontAlgn="base" latinLnBrk="0" hangingPunct="1">
                <a:lnSpc>
                  <a:spcPct val="100000"/>
                </a:lnSpc>
                <a:spcBef>
                  <a:spcPct val="0"/>
                </a:spcBef>
                <a:spcAft>
                  <a:spcPct val="0"/>
                </a:spcAft>
                <a:buClrTx/>
                <a:buSzTx/>
                <a:buFontTx/>
                <a:buNone/>
                <a:tabLst/>
                <a:defRPr/>
              </a:pPr>
              <a:t>01/07/2020</a:t>
            </a:fld>
            <a:endParaRPr kumimoji="0" lang="en-GB" sz="800" b="0" i="0" u="none" strike="noStrike" kern="1200" cap="none" spc="0" normalizeH="0" baseline="0" noProof="0">
              <a:ln>
                <a:noFill/>
              </a:ln>
              <a:solidFill>
                <a:srgbClr val="00539B"/>
              </a:solidFill>
              <a:effectLst/>
              <a:uLnTx/>
              <a:uFillTx/>
              <a:latin typeface="Franklin Gothic Book"/>
              <a:ea typeface="ＭＳ Ｐゴシック" pitchFamily="34" charset="-128"/>
            </a:endParaRPr>
          </a:p>
        </p:txBody>
      </p:sp>
      <p:sp>
        <p:nvSpPr>
          <p:cNvPr id="4" name="Text Placeholder 8"/>
          <p:cNvSpPr txBox="1">
            <a:spLocks/>
          </p:cNvSpPr>
          <p:nvPr/>
        </p:nvSpPr>
        <p:spPr>
          <a:xfrm>
            <a:off x="325121" y="1243680"/>
            <a:ext cx="8534399" cy="5236320"/>
          </a:xfrm>
          <a:prstGeom prst="rect">
            <a:avLst/>
          </a:prstGeom>
          <a:ln/>
        </p:spPr>
        <p:txBody>
          <a:bodyPr lIns="0" tIns="0" rIns="0" bIns="0" anchor="t"/>
          <a:lstStyle>
            <a:defPPr>
              <a:defRPr lang="en-GB"/>
            </a:defPPr>
            <a:lvl1pPr algn="l" rtl="0" fontAlgn="base">
              <a:spcBef>
                <a:spcPct val="0"/>
              </a:spcBef>
              <a:spcAft>
                <a:spcPct val="0"/>
              </a:spcAft>
              <a:defRPr sz="800" kern="1200">
                <a:solidFill>
                  <a:schemeClr val="accent1"/>
                </a:solidFill>
                <a:latin typeface="Franklin Gothic Book"/>
                <a:ea typeface="ＭＳ Ｐゴシック" pitchFamily="34" charset="-128"/>
                <a:cs typeface="Franklin Gothic Book"/>
              </a:defRPr>
            </a:lvl1pPr>
            <a:lvl2pPr marL="4572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bg1"/>
                </a:solidFill>
                <a:latin typeface="Arial" pitchFamily="34" charset="0"/>
                <a:ea typeface="ＭＳ Ｐゴシック" pitchFamily="34" charset="-128"/>
                <a:cs typeface="+mn-cs"/>
              </a:defRPr>
            </a:lvl9pPr>
          </a:lstStyle>
          <a:p>
            <a:pPr marL="285750" lvl="0" indent="-285750">
              <a:spcAft>
                <a:spcPts val="600"/>
              </a:spcAft>
              <a:buFont typeface="Arial" panose="020B0604020202020204" pitchFamily="34" charset="0"/>
              <a:buChar char="•"/>
              <a:defRPr/>
            </a:pPr>
            <a:r>
              <a:rPr lang="uk-UA" sz="1800" b="1" kern="0" dirty="0">
                <a:solidFill>
                  <a:srgbClr val="0079C1">
                    <a:lumMod val="75000"/>
                  </a:srgbClr>
                </a:solidFill>
                <a:latin typeface="Calibri" panose="020F0502020204030204" pitchFamily="34" charset="0"/>
              </a:rPr>
              <a:t>Поширення досвіду через платформу </a:t>
            </a:r>
            <a:r>
              <a:rPr lang="en-GB" sz="1800" b="1" kern="0" dirty="0">
                <a:solidFill>
                  <a:srgbClr val="0079C1">
                    <a:lumMod val="75000"/>
                  </a:srgbClr>
                </a:solidFill>
                <a:latin typeface="Calibri" panose="020F0502020204030204" pitchFamily="34" charset="0"/>
              </a:rPr>
              <a:t>SAF</a:t>
            </a:r>
            <a:r>
              <a:rPr lang="uk-UA" sz="1800" b="1" kern="0" dirty="0">
                <a:solidFill>
                  <a:srgbClr val="0079C1">
                    <a:lumMod val="75000"/>
                  </a:srgbClr>
                </a:solidFill>
                <a:latin typeface="Calibri" panose="020F0502020204030204" pitchFamily="34" charset="0"/>
              </a:rPr>
              <a:t> та соціальні м</a:t>
            </a:r>
            <a:r>
              <a:rPr lang="uk-UA" sz="1800" b="1" kern="0" dirty="0">
                <a:solidFill>
                  <a:srgbClr val="0079C1">
                    <a:lumMod val="75000"/>
                  </a:srgbClr>
                </a:solidFill>
                <a:latin typeface="Calibri" panose="020F0502020204030204" pitchFamily="34" charset="0"/>
                <a:cs typeface="+mn-cs"/>
              </a:rPr>
              <a:t>ережі:</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Ринкові дослідження</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Історії успіху, приклади реалізованих проектів, бізнес-моделі</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Зміни в законодавстві</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Фінансові інструменти, тощо</a:t>
            </a:r>
            <a:endParaRPr lang="uk-UA" sz="2000" b="1" kern="0" dirty="0">
              <a:solidFill>
                <a:srgbClr val="0079C1">
                  <a:lumMod val="75000"/>
                </a:srgbClr>
              </a:solidFill>
              <a:latin typeface="Calibri" panose="020F0502020204030204" pitchFamily="34" charset="0"/>
            </a:endParaRPr>
          </a:p>
          <a:p>
            <a:pPr marL="285750" lvl="0" indent="-285750">
              <a:spcBef>
                <a:spcPts val="600"/>
              </a:spcBef>
              <a:spcAft>
                <a:spcPts val="600"/>
              </a:spcAft>
              <a:buFont typeface="Arial" panose="020B0604020202020204" pitchFamily="34" charset="0"/>
              <a:buChar char="•"/>
              <a:defRPr/>
            </a:pPr>
            <a:r>
              <a:rPr lang="uk-UA" sz="1800" b="1" kern="0" dirty="0">
                <a:solidFill>
                  <a:srgbClr val="0079C1">
                    <a:lumMod val="75000"/>
                  </a:srgbClr>
                </a:solidFill>
                <a:latin typeface="Calibri" panose="020F0502020204030204" pitchFamily="34" charset="0"/>
              </a:rPr>
              <a:t>Наради та інформаційні семінари:</a:t>
            </a:r>
            <a:endParaRPr lang="uk-UA" sz="1800" b="1" kern="0" dirty="0">
              <a:solidFill>
                <a:srgbClr val="0079C1">
                  <a:lumMod val="75000"/>
                </a:srgbClr>
              </a:solidFill>
              <a:latin typeface="Calibri" panose="020F0502020204030204" pitchFamily="34" charset="0"/>
              <a:cs typeface="+mn-cs"/>
            </a:endParaRP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Тематичні наради, тренінги та інформаційні семінари</a:t>
            </a:r>
          </a:p>
          <a:p>
            <a:pPr marL="742950" lvl="1" indent="-285750">
              <a:spcAft>
                <a:spcPts val="600"/>
              </a:spcAft>
              <a:buFont typeface="Calibri" panose="020F0502020204030204" pitchFamily="34" charset="0"/>
              <a:buChar char="-"/>
              <a:defRPr/>
            </a:pPr>
            <a:r>
              <a:rPr lang="uk-UA" sz="1600" kern="0" dirty="0">
                <a:solidFill>
                  <a:srgbClr val="0079C1">
                    <a:lumMod val="75000"/>
                  </a:srgbClr>
                </a:solidFill>
                <a:latin typeface="Calibri" panose="020F0502020204030204" pitchFamily="34" charset="0"/>
              </a:rPr>
              <a:t>Взаємодія із існуючими/запланованими конференціями</a:t>
            </a:r>
          </a:p>
          <a:p>
            <a:pPr marL="285750" lvl="0" indent="-285750">
              <a:spcBef>
                <a:spcPts val="600"/>
              </a:spcBef>
              <a:spcAft>
                <a:spcPts val="600"/>
              </a:spcAft>
              <a:buFont typeface="Arial" panose="020B0604020202020204" pitchFamily="34" charset="0"/>
              <a:buChar char="•"/>
              <a:defRPr/>
            </a:pPr>
            <a:r>
              <a:rPr lang="uk-UA" sz="1800" b="1" kern="0" dirty="0">
                <a:solidFill>
                  <a:srgbClr val="0079C1">
                    <a:lumMod val="75000"/>
                  </a:srgbClr>
                </a:solidFill>
                <a:latin typeface="Calibri" panose="020F0502020204030204" pitchFamily="34" charset="0"/>
              </a:rPr>
              <a:t>Навчальний курс</a:t>
            </a:r>
            <a:r>
              <a:rPr lang="uk-UA" sz="1800" b="1" kern="0" dirty="0">
                <a:solidFill>
                  <a:srgbClr val="0079C1">
                    <a:lumMod val="75000"/>
                  </a:srgbClr>
                </a:solidFill>
                <a:latin typeface="Calibri" panose="020F0502020204030204" pitchFamily="34" charset="0"/>
                <a:cs typeface="+mn-cs"/>
              </a:rPr>
              <a:t>:</a:t>
            </a:r>
          </a:p>
          <a:p>
            <a:pPr marL="742950" lvl="1" indent="-285750">
              <a:spcAft>
                <a:spcPts val="600"/>
              </a:spcAft>
              <a:buFontTx/>
              <a:buChar char="-"/>
              <a:defRPr/>
            </a:pPr>
            <a:r>
              <a:rPr lang="uk-UA" sz="1600" kern="0" dirty="0">
                <a:solidFill>
                  <a:srgbClr val="0079C1">
                    <a:lumMod val="75000"/>
                  </a:srgbClr>
                </a:solidFill>
                <a:latin typeface="Calibri" panose="020F0502020204030204" pitchFamily="34" charset="0"/>
              </a:rPr>
              <a:t>Аналіз існуючих навчальних програм та курсів щодо сталого агробізнесу та інновацій в біоенергетиці доступних для професіоналів приватного сектору</a:t>
            </a:r>
          </a:p>
          <a:p>
            <a:pPr marL="742950" lvl="1" indent="-285750">
              <a:spcAft>
                <a:spcPts val="600"/>
              </a:spcAft>
              <a:buFontTx/>
              <a:buChar char="-"/>
              <a:defRPr/>
            </a:pPr>
            <a:r>
              <a:rPr lang="uk-UA" sz="1600" kern="0" dirty="0">
                <a:solidFill>
                  <a:srgbClr val="0079C1">
                    <a:lumMod val="75000"/>
                  </a:srgbClr>
                </a:solidFill>
                <a:latin typeface="Calibri" panose="020F0502020204030204" pitchFamily="34" charset="0"/>
              </a:rPr>
              <a:t>Визначення тематики навчального курсу  (підтримка родючості ґрунту, продовольча безпека, </a:t>
            </a:r>
            <a:r>
              <a:rPr lang="uk-UA" sz="1600" kern="0" dirty="0" err="1">
                <a:solidFill>
                  <a:srgbClr val="0079C1">
                    <a:lumMod val="75000"/>
                  </a:srgbClr>
                </a:solidFill>
                <a:latin typeface="Calibri" panose="020F0502020204030204" pitchFamily="34" charset="0"/>
              </a:rPr>
              <a:t>діджиталізація</a:t>
            </a:r>
            <a:r>
              <a:rPr lang="uk-UA" sz="1600" kern="0" dirty="0">
                <a:solidFill>
                  <a:srgbClr val="0079C1">
                    <a:lumMod val="75000"/>
                  </a:srgbClr>
                </a:solidFill>
                <a:latin typeface="Calibri" panose="020F0502020204030204" pitchFamily="34" charset="0"/>
              </a:rPr>
              <a:t>, циркуляційна економіка в агросекторі, біоенергетика, органічні добрива, технології, тощо)</a:t>
            </a:r>
          </a:p>
          <a:p>
            <a:pPr marL="742950" lvl="1" indent="-285750">
              <a:spcAft>
                <a:spcPts val="600"/>
              </a:spcAft>
              <a:buFontTx/>
              <a:buChar char="-"/>
              <a:defRPr/>
            </a:pPr>
            <a:r>
              <a:rPr lang="uk-UA" sz="1600" kern="0" dirty="0">
                <a:solidFill>
                  <a:srgbClr val="0079C1">
                    <a:lumMod val="75000"/>
                  </a:srgbClr>
                </a:solidFill>
                <a:latin typeface="Calibri" panose="020F0502020204030204" pitchFamily="34" charset="0"/>
              </a:rPr>
              <a:t>Розробка та впровадження спеціалізованого курсу (академічного та/або онлайн) у партнерстві з національним(и) університетом(</a:t>
            </a:r>
            <a:r>
              <a:rPr lang="uk-UA" sz="1600" kern="0" dirty="0" err="1">
                <a:solidFill>
                  <a:srgbClr val="0079C1">
                    <a:lumMod val="75000"/>
                  </a:srgbClr>
                </a:solidFill>
                <a:latin typeface="Calibri" panose="020F0502020204030204" pitchFamily="34" charset="0"/>
              </a:rPr>
              <a:t>ами</a:t>
            </a:r>
            <a:r>
              <a:rPr lang="uk-UA" sz="1600" kern="0" dirty="0">
                <a:solidFill>
                  <a:srgbClr val="0079C1">
                    <a:lumMod val="75000"/>
                  </a:srgbClr>
                </a:solidFill>
                <a:latin typeface="Calibri" panose="020F0502020204030204" pitchFamily="34" charset="0"/>
              </a:rPr>
              <a:t>)</a:t>
            </a:r>
          </a:p>
        </p:txBody>
      </p:sp>
      <p:sp>
        <p:nvSpPr>
          <p:cNvPr id="5" name="Title 7"/>
          <p:cNvSpPr txBox="1">
            <a:spLocks/>
          </p:cNvSpPr>
          <p:nvPr/>
        </p:nvSpPr>
        <p:spPr>
          <a:xfrm>
            <a:off x="187432" y="178579"/>
            <a:ext cx="6314968" cy="884181"/>
          </a:xfrm>
          <a:prstGeom prst="rect">
            <a:avLst/>
          </a:prstGeom>
        </p:spPr>
        <p:txBody>
          <a:bodyPr anchor="ctr">
            <a:noAutofit/>
          </a:bodyPr>
          <a:lst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lvl="0"/>
            <a:r>
              <a:rPr lang="uk-UA" b="1" dirty="0">
                <a:solidFill>
                  <a:srgbClr val="00539B"/>
                </a:solidFill>
                <a:latin typeface="Calibri" panose="020F0502020204030204" pitchFamily="34" charset="0"/>
                <a:cs typeface="Calibri" panose="020F0502020204030204" pitchFamily="34" charset="0"/>
              </a:rPr>
              <a:t>Управління знаннями</a:t>
            </a:r>
            <a:endParaRPr kumimoji="0" lang="uk-UA" sz="2800" b="1" i="0" u="none" strike="noStrike" kern="1200" cap="none" spc="0" normalizeH="0" baseline="0" noProof="0" dirty="0">
              <a:ln>
                <a:noFill/>
              </a:ln>
              <a:solidFill>
                <a:srgbClr val="00539B"/>
              </a:solidFill>
              <a:effectLst/>
              <a:uLnTx/>
              <a:uFillTx/>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4235029321"/>
      </p:ext>
    </p:extLst>
  </p:cSld>
  <p:clrMapOvr>
    <a:masterClrMapping/>
  </p:clrMapOvr>
</p:sld>
</file>

<file path=ppt/theme/theme1.xml><?xml version="1.0" encoding="utf-8"?>
<a:theme xmlns:a="http://schemas.openxmlformats.org/drawingml/2006/main" name="2_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origin="userSelected">
  <element uid="id_classification_nonbusiness" value=""/>
  <element uid="214105f6-acd4-485a-afa0-a0b988f7534c" value=""/>
</sisl>
</file>

<file path=customXml/itemProps1.xml><?xml version="1.0" encoding="utf-8"?>
<ds:datastoreItem xmlns:ds="http://schemas.openxmlformats.org/officeDocument/2006/customXml" ds:itemID="{70853C67-8E1A-4FAF-8718-046BE5B51F68}">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20981</TotalTime>
  <Words>546</Words>
  <Application>Microsoft Office PowerPoint</Application>
  <PresentationFormat>On-screen Show (4:3)</PresentationFormat>
  <Paragraphs>126</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Arial</vt:lpstr>
      <vt:lpstr>Bodoni MT</vt:lpstr>
      <vt:lpstr>Calibri</vt:lpstr>
      <vt:lpstr>Franklin Gothic Book</vt:lpstr>
      <vt:lpstr>Franklin Gothic Medium</vt:lpstr>
      <vt:lpstr>Times New Roman</vt:lpstr>
      <vt:lpstr>2_EBRDmain_english</vt:lpstr>
      <vt:lpstr>  Кирило Томляк, менеджер програми  2 липня 2020р., м. Київ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EBRD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Lewin, Fritha</dc:creator>
  <cp:keywords>[EBRD/PUBLIC]</cp:keywords>
  <cp:lastModifiedBy>Tomliak, Kyryl</cp:lastModifiedBy>
  <cp:revision>1105</cp:revision>
  <cp:lastPrinted>2018-09-24T14:50:27Z</cp:lastPrinted>
  <dcterms:created xsi:type="dcterms:W3CDTF">2012-10-22T09:23:49Z</dcterms:created>
  <dcterms:modified xsi:type="dcterms:W3CDTF">2020-07-01T12:20:54Z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cc35d3bb-8442-4312-a80f-a839951c4ed7</vt:lpwstr>
  </property>
  <property fmtid="{D5CDD505-2E9C-101B-9397-08002B2CF9AE}" pid="3" name="bjSaver">
    <vt:lpwstr>+Ps3esOJryH+F+8ZjaQ+VcHZHaWh3fCG</vt:lpwstr>
  </property>
  <property fmtid="{D5CDD505-2E9C-101B-9397-08002B2CF9AE}" pid="4" name="bjDocumentSecurityLabel">
    <vt:lpwstr>PUBLIC</vt:lpwstr>
  </property>
  <property fmtid="{D5CDD505-2E9C-101B-9397-08002B2CF9AE}" pid="5" name="bjDocumentLabelXML">
    <vt:lpwstr>&lt;?xml version="1.0" encoding="us-ascii"?&gt;&lt;sisl xmlns:xsi="http://www.w3.org/2001/XMLSchema-instance" xmlns:xsd="http://www.w3.org/2001/XMLSchema" sislVersion="0" policy="1d45786f-a737-4735-8af6-df12fb6939a2" origin="userSelected" xmlns="http://www.boldonj</vt:lpwstr>
  </property>
  <property fmtid="{D5CDD505-2E9C-101B-9397-08002B2CF9AE}" pid="6" name="bjDocumentLabelXML-0">
    <vt:lpwstr>ames.com/2008/01/sie/internal/label"&gt;&lt;element uid="id_classification_nonbusiness" value="" /&gt;&lt;element uid="214105f6-acd4-485a-afa0-a0b988f7534c" value="" /&gt;&lt;/sisl&gt;</vt:lpwstr>
  </property>
</Properties>
</file>