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13"/>
  </p:notesMasterIdLst>
  <p:sldIdLst>
    <p:sldId id="325" r:id="rId6"/>
    <p:sldId id="342" r:id="rId7"/>
    <p:sldId id="348" r:id="rId8"/>
    <p:sldId id="343" r:id="rId9"/>
    <p:sldId id="344" r:id="rId10"/>
    <p:sldId id="347" r:id="rId11"/>
    <p:sldId id="32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6EBE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45181-76A2-46C8-B906-D94696775426}" v="56" dt="2020-06-29T16:04:38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Karup Pedersen" userId="678addad-7203-4838-a8ef-a4b70974fc76" providerId="ADAL" clId="{46E45181-76A2-46C8-B906-D94696775426}"/>
    <pc:docChg chg="undo custSel mod delSld modSld">
      <pc:chgData name="Jesper Karup Pedersen" userId="678addad-7203-4838-a8ef-a4b70974fc76" providerId="ADAL" clId="{46E45181-76A2-46C8-B906-D94696775426}" dt="2020-06-29T16:06:02.404" v="1892" actId="14100"/>
      <pc:docMkLst>
        <pc:docMk/>
      </pc:docMkLst>
      <pc:sldChg chg="modSp">
        <pc:chgData name="Jesper Karup Pedersen" userId="678addad-7203-4838-a8ef-a4b70974fc76" providerId="ADAL" clId="{46E45181-76A2-46C8-B906-D94696775426}" dt="2020-06-29T13:26:45.442" v="243" actId="207"/>
        <pc:sldMkLst>
          <pc:docMk/>
          <pc:sldMk cId="570307993" sldId="325"/>
        </pc:sldMkLst>
        <pc:spChg chg="mod">
          <ac:chgData name="Jesper Karup Pedersen" userId="678addad-7203-4838-a8ef-a4b70974fc76" providerId="ADAL" clId="{46E45181-76A2-46C8-B906-D94696775426}" dt="2020-06-29T13:26:45.442" v="243" actId="207"/>
          <ac:spMkLst>
            <pc:docMk/>
            <pc:sldMk cId="570307993" sldId="325"/>
            <ac:spMk id="40" creationId="{00000000-0000-0000-0000-000000000000}"/>
          </ac:spMkLst>
        </pc:spChg>
      </pc:sldChg>
      <pc:sldChg chg="modSp">
        <pc:chgData name="Jesper Karup Pedersen" userId="678addad-7203-4838-a8ef-a4b70974fc76" providerId="ADAL" clId="{46E45181-76A2-46C8-B906-D94696775426}" dt="2020-06-29T16:06:02.404" v="1892" actId="14100"/>
        <pc:sldMkLst>
          <pc:docMk/>
          <pc:sldMk cId="326256704" sldId="326"/>
        </pc:sldMkLst>
        <pc:spChg chg="mod">
          <ac:chgData name="Jesper Karup Pedersen" userId="678addad-7203-4838-a8ef-a4b70974fc76" providerId="ADAL" clId="{46E45181-76A2-46C8-B906-D94696775426}" dt="2020-06-29T16:06:02.404" v="1892" actId="14100"/>
          <ac:spMkLst>
            <pc:docMk/>
            <pc:sldMk cId="326256704" sldId="326"/>
            <ac:spMk id="40" creationId="{00000000-0000-0000-0000-000000000000}"/>
          </ac:spMkLst>
        </pc:spChg>
      </pc:sldChg>
      <pc:sldChg chg="addSp delSp modSp">
        <pc:chgData name="Jesper Karup Pedersen" userId="678addad-7203-4838-a8ef-a4b70974fc76" providerId="ADAL" clId="{46E45181-76A2-46C8-B906-D94696775426}" dt="2020-06-29T14:02:30.925" v="521" actId="1038"/>
        <pc:sldMkLst>
          <pc:docMk/>
          <pc:sldMk cId="2993691082" sldId="342"/>
        </pc:sldMkLst>
        <pc:spChg chg="mod">
          <ac:chgData name="Jesper Karup Pedersen" userId="678addad-7203-4838-a8ef-a4b70974fc76" providerId="ADAL" clId="{46E45181-76A2-46C8-B906-D94696775426}" dt="2020-06-29T13:26:55.183" v="244" actId="207"/>
          <ac:spMkLst>
            <pc:docMk/>
            <pc:sldMk cId="2993691082" sldId="342"/>
            <ac:spMk id="2" creationId="{00000000-0000-0000-0000-000000000000}"/>
          </ac:spMkLst>
        </pc:spChg>
        <pc:spChg chg="del">
          <ac:chgData name="Jesper Karup Pedersen" userId="678addad-7203-4838-a8ef-a4b70974fc76" providerId="ADAL" clId="{46E45181-76A2-46C8-B906-D94696775426}" dt="2020-06-29T13:16:10.396" v="16" actId="478"/>
          <ac:spMkLst>
            <pc:docMk/>
            <pc:sldMk cId="2993691082" sldId="342"/>
            <ac:spMk id="3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3:24:31.220" v="158" actId="478"/>
          <ac:spMkLst>
            <pc:docMk/>
            <pc:sldMk cId="2993691082" sldId="342"/>
            <ac:spMk id="5" creationId="{1CFB5D87-1F4E-4625-89BC-4E64D3F6EBFE}"/>
          </ac:spMkLst>
        </pc:spChg>
        <pc:spChg chg="add mod">
          <ac:chgData name="Jesper Karup Pedersen" userId="678addad-7203-4838-a8ef-a4b70974fc76" providerId="ADAL" clId="{46E45181-76A2-46C8-B906-D94696775426}" dt="2020-06-29T14:02:01.964" v="475" actId="20577"/>
          <ac:spMkLst>
            <pc:docMk/>
            <pc:sldMk cId="2993691082" sldId="342"/>
            <ac:spMk id="6" creationId="{DAE1C62B-1922-49E6-961F-00ABE5C50906}"/>
          </ac:spMkLst>
        </pc:spChg>
        <pc:spChg chg="add mod">
          <ac:chgData name="Jesper Karup Pedersen" userId="678addad-7203-4838-a8ef-a4b70974fc76" providerId="ADAL" clId="{46E45181-76A2-46C8-B906-D94696775426}" dt="2020-06-29T14:02:05.132" v="476" actId="20577"/>
          <ac:spMkLst>
            <pc:docMk/>
            <pc:sldMk cId="2993691082" sldId="342"/>
            <ac:spMk id="7" creationId="{6F3D5F8B-FEBD-45D5-9D1D-103A63CE396C}"/>
          </ac:spMkLst>
        </pc:spChg>
        <pc:spChg chg="add del mod">
          <ac:chgData name="Jesper Karup Pedersen" userId="678addad-7203-4838-a8ef-a4b70974fc76" providerId="ADAL" clId="{46E45181-76A2-46C8-B906-D94696775426}" dt="2020-06-29T13:24:38.092" v="159"/>
          <ac:spMkLst>
            <pc:docMk/>
            <pc:sldMk cId="2993691082" sldId="342"/>
            <ac:spMk id="9" creationId="{02952075-3DE5-4334-9A92-8399406E34E7}"/>
          </ac:spMkLst>
        </pc:spChg>
        <pc:spChg chg="add del mod">
          <ac:chgData name="Jesper Karup Pedersen" userId="678addad-7203-4838-a8ef-a4b70974fc76" providerId="ADAL" clId="{46E45181-76A2-46C8-B906-D94696775426}" dt="2020-06-29T13:30:17" v="310"/>
          <ac:spMkLst>
            <pc:docMk/>
            <pc:sldMk cId="2993691082" sldId="342"/>
            <ac:spMk id="10" creationId="{5489896A-180D-4803-9DD2-030266679D1E}"/>
          </ac:spMkLst>
        </pc:spChg>
        <pc:spChg chg="add mod">
          <ac:chgData name="Jesper Karup Pedersen" userId="678addad-7203-4838-a8ef-a4b70974fc76" providerId="ADAL" clId="{46E45181-76A2-46C8-B906-D94696775426}" dt="2020-06-29T14:02:30.925" v="521" actId="1038"/>
          <ac:spMkLst>
            <pc:docMk/>
            <pc:sldMk cId="2993691082" sldId="342"/>
            <ac:spMk id="11" creationId="{08562220-739B-442B-A87A-80833623812D}"/>
          </ac:spMkLst>
        </pc:spChg>
      </pc:sldChg>
      <pc:sldChg chg="addSp delSp modSp">
        <pc:chgData name="Jesper Karup Pedersen" userId="678addad-7203-4838-a8ef-a4b70974fc76" providerId="ADAL" clId="{46E45181-76A2-46C8-B906-D94696775426}" dt="2020-06-29T16:03:46.669" v="1797" actId="207"/>
        <pc:sldMkLst>
          <pc:docMk/>
          <pc:sldMk cId="2588640293" sldId="343"/>
        </pc:sldMkLst>
        <pc:spChg chg="del">
          <ac:chgData name="Jesper Karup Pedersen" userId="678addad-7203-4838-a8ef-a4b70974fc76" providerId="ADAL" clId="{46E45181-76A2-46C8-B906-D94696775426}" dt="2020-06-29T13:11:57.608" v="3" actId="478"/>
          <ac:spMkLst>
            <pc:docMk/>
            <pc:sldMk cId="2588640293" sldId="343"/>
            <ac:spMk id="3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4:07:49.373" v="817"/>
          <ac:spMkLst>
            <pc:docMk/>
            <pc:sldMk cId="2588640293" sldId="343"/>
            <ac:spMk id="5" creationId="{545CC350-6BDB-4423-BA9D-EA70AD337360}"/>
          </ac:spMkLst>
        </pc:spChg>
        <pc:spChg chg="add del mod">
          <ac:chgData name="Jesper Karup Pedersen" userId="678addad-7203-4838-a8ef-a4b70974fc76" providerId="ADAL" clId="{46E45181-76A2-46C8-B906-D94696775426}" dt="2020-06-29T13:12:03.410" v="5"/>
          <ac:spMkLst>
            <pc:docMk/>
            <pc:sldMk cId="2588640293" sldId="343"/>
            <ac:spMk id="6" creationId="{152FD5AA-FB24-4FE3-9673-4CE1DDF9B37C}"/>
          </ac:spMkLst>
        </pc:spChg>
        <pc:spChg chg="add del mod">
          <ac:chgData name="Jesper Karup Pedersen" userId="678addad-7203-4838-a8ef-a4b70974fc76" providerId="ADAL" clId="{46E45181-76A2-46C8-B906-D94696775426}" dt="2020-06-29T14:08:09.748" v="821" actId="478"/>
          <ac:spMkLst>
            <pc:docMk/>
            <pc:sldMk cId="2588640293" sldId="343"/>
            <ac:spMk id="8" creationId="{5827669A-7B18-441C-AC92-7A855134C03A}"/>
          </ac:spMkLst>
        </pc:spChg>
        <pc:spChg chg="add mod">
          <ac:chgData name="Jesper Karup Pedersen" userId="678addad-7203-4838-a8ef-a4b70974fc76" providerId="ADAL" clId="{46E45181-76A2-46C8-B906-D94696775426}" dt="2020-06-29T16:03:46.669" v="1797" actId="207"/>
          <ac:spMkLst>
            <pc:docMk/>
            <pc:sldMk cId="2588640293" sldId="343"/>
            <ac:spMk id="9" creationId="{7BC6FE07-CCBA-4E52-AF2E-8A59609D806D}"/>
          </ac:spMkLst>
        </pc:spChg>
        <pc:picChg chg="add mod">
          <ac:chgData name="Jesper Karup Pedersen" userId="678addad-7203-4838-a8ef-a4b70974fc76" providerId="ADAL" clId="{46E45181-76A2-46C8-B906-D94696775426}" dt="2020-06-29T14:10:18.700" v="937" actId="14100"/>
          <ac:picMkLst>
            <pc:docMk/>
            <pc:sldMk cId="2588640293" sldId="343"/>
            <ac:picMk id="7" creationId="{9FACA550-C15C-4B34-B79B-FCF8F5E91179}"/>
          </ac:picMkLst>
        </pc:picChg>
      </pc:sldChg>
      <pc:sldChg chg="addSp delSp modSp">
        <pc:chgData name="Jesper Karup Pedersen" userId="678addad-7203-4838-a8ef-a4b70974fc76" providerId="ADAL" clId="{46E45181-76A2-46C8-B906-D94696775426}" dt="2020-06-29T16:03:15.916" v="1793" actId="207"/>
        <pc:sldMkLst>
          <pc:docMk/>
          <pc:sldMk cId="1154835963" sldId="344"/>
        </pc:sldMkLst>
        <pc:spChg chg="mod">
          <ac:chgData name="Jesper Karup Pedersen" userId="678addad-7203-4838-a8ef-a4b70974fc76" providerId="ADAL" clId="{46E45181-76A2-46C8-B906-D94696775426}" dt="2020-06-29T14:12:04.809" v="1038" actId="20577"/>
          <ac:spMkLst>
            <pc:docMk/>
            <pc:sldMk cId="1154835963" sldId="344"/>
            <ac:spMk id="2" creationId="{00000000-0000-0000-0000-000000000000}"/>
          </ac:spMkLst>
        </pc:spChg>
        <pc:spChg chg="del">
          <ac:chgData name="Jesper Karup Pedersen" userId="678addad-7203-4838-a8ef-a4b70974fc76" providerId="ADAL" clId="{46E45181-76A2-46C8-B906-D94696775426}" dt="2020-06-29T13:13:16.313" v="7" actId="478"/>
          <ac:spMkLst>
            <pc:docMk/>
            <pc:sldMk cId="1154835963" sldId="344"/>
            <ac:spMk id="3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4:11:07.605" v="955"/>
          <ac:spMkLst>
            <pc:docMk/>
            <pc:sldMk cId="1154835963" sldId="344"/>
            <ac:spMk id="5" creationId="{E219F167-19B1-4950-B3EE-F59A246B19E3}"/>
          </ac:spMkLst>
        </pc:spChg>
        <pc:spChg chg="add del mod">
          <ac:chgData name="Jesper Karup Pedersen" userId="678addad-7203-4838-a8ef-a4b70974fc76" providerId="ADAL" clId="{46E45181-76A2-46C8-B906-D94696775426}" dt="2020-06-29T13:13:18.771" v="8"/>
          <ac:spMkLst>
            <pc:docMk/>
            <pc:sldMk cId="1154835963" sldId="344"/>
            <ac:spMk id="6" creationId="{0FE4FBC5-EDB8-4AC0-99A6-40FA178E4F24}"/>
          </ac:spMkLst>
        </pc:spChg>
        <pc:spChg chg="add del mod">
          <ac:chgData name="Jesper Karup Pedersen" userId="678addad-7203-4838-a8ef-a4b70974fc76" providerId="ADAL" clId="{46E45181-76A2-46C8-B906-D94696775426}" dt="2020-06-29T13:13:56.046" v="10"/>
          <ac:spMkLst>
            <pc:docMk/>
            <pc:sldMk cId="1154835963" sldId="344"/>
            <ac:spMk id="9" creationId="{B01F7F1C-0250-4EF3-A343-2A881602F953}"/>
          </ac:spMkLst>
        </pc:spChg>
        <pc:spChg chg="add del mod">
          <ac:chgData name="Jesper Karup Pedersen" userId="678addad-7203-4838-a8ef-a4b70974fc76" providerId="ADAL" clId="{46E45181-76A2-46C8-B906-D94696775426}" dt="2020-06-29T14:14:24.681" v="1232" actId="478"/>
          <ac:spMkLst>
            <pc:docMk/>
            <pc:sldMk cId="1154835963" sldId="344"/>
            <ac:spMk id="12" creationId="{0DCAC5D0-8B27-4529-B93C-43ACDAC009AD}"/>
          </ac:spMkLst>
        </pc:spChg>
        <pc:spChg chg="add del mod">
          <ac:chgData name="Jesper Karup Pedersen" userId="678addad-7203-4838-a8ef-a4b70974fc76" providerId="ADAL" clId="{46E45181-76A2-46C8-B906-D94696775426}" dt="2020-06-29T14:14:53.511" v="1234"/>
          <ac:spMkLst>
            <pc:docMk/>
            <pc:sldMk cId="1154835963" sldId="344"/>
            <ac:spMk id="13" creationId="{EE4EFEAB-E019-41EA-8646-E1290550C147}"/>
          </ac:spMkLst>
        </pc:spChg>
        <pc:spChg chg="add del mod">
          <ac:chgData name="Jesper Karup Pedersen" userId="678addad-7203-4838-a8ef-a4b70974fc76" providerId="ADAL" clId="{46E45181-76A2-46C8-B906-D94696775426}" dt="2020-06-29T15:56:18.273" v="1546" actId="478"/>
          <ac:spMkLst>
            <pc:docMk/>
            <pc:sldMk cId="1154835963" sldId="344"/>
            <ac:spMk id="14" creationId="{742BD06C-98AC-4BA2-BFE8-F600E7A2C775}"/>
          </ac:spMkLst>
        </pc:spChg>
        <pc:spChg chg="add mod">
          <ac:chgData name="Jesper Karup Pedersen" userId="678addad-7203-4838-a8ef-a4b70974fc76" providerId="ADAL" clId="{46E45181-76A2-46C8-B906-D94696775426}" dt="2020-06-29T16:03:09.660" v="1792" actId="207"/>
          <ac:spMkLst>
            <pc:docMk/>
            <pc:sldMk cId="1154835963" sldId="344"/>
            <ac:spMk id="15" creationId="{720C4731-B6A6-49E7-92CC-56B06113F8E2}"/>
          </ac:spMkLst>
        </pc:spChg>
        <pc:spChg chg="add mod">
          <ac:chgData name="Jesper Karup Pedersen" userId="678addad-7203-4838-a8ef-a4b70974fc76" providerId="ADAL" clId="{46E45181-76A2-46C8-B906-D94696775426}" dt="2020-06-29T16:03:15.916" v="1793" actId="207"/>
          <ac:spMkLst>
            <pc:docMk/>
            <pc:sldMk cId="1154835963" sldId="344"/>
            <ac:spMk id="16" creationId="{FAFA6121-EE6E-49D6-989F-EA52E31BC025}"/>
          </ac:spMkLst>
        </pc:spChg>
        <pc:picChg chg="add del mod">
          <ac:chgData name="Jesper Karup Pedersen" userId="678addad-7203-4838-a8ef-a4b70974fc76" providerId="ADAL" clId="{46E45181-76A2-46C8-B906-D94696775426}" dt="2020-06-29T13:13:29.098" v="9" actId="478"/>
          <ac:picMkLst>
            <pc:docMk/>
            <pc:sldMk cId="1154835963" sldId="344"/>
            <ac:picMk id="7" creationId="{1B00A8B9-12F8-49E4-925C-9CBA8FAEC522}"/>
          </ac:picMkLst>
        </pc:picChg>
        <pc:picChg chg="add del mod">
          <ac:chgData name="Jesper Karup Pedersen" userId="678addad-7203-4838-a8ef-a4b70974fc76" providerId="ADAL" clId="{46E45181-76A2-46C8-B906-D94696775426}" dt="2020-06-29T14:14:59.092" v="1235"/>
          <ac:picMkLst>
            <pc:docMk/>
            <pc:sldMk cId="1154835963" sldId="344"/>
            <ac:picMk id="10" creationId="{096F5E77-6C64-48FA-A2EB-03CA38CB8945}"/>
          </ac:picMkLst>
        </pc:picChg>
        <pc:picChg chg="add mod">
          <ac:chgData name="Jesper Karup Pedersen" userId="678addad-7203-4838-a8ef-a4b70974fc76" providerId="ADAL" clId="{46E45181-76A2-46C8-B906-D94696775426}" dt="2020-06-29T15:56:00.570" v="1543" actId="14100"/>
          <ac:picMkLst>
            <pc:docMk/>
            <pc:sldMk cId="1154835963" sldId="344"/>
            <ac:picMk id="11" creationId="{9816B707-8D34-49A2-B968-77C94A899BAE}"/>
          </ac:picMkLst>
        </pc:picChg>
        <pc:picChg chg="add mod">
          <ac:chgData name="Jesper Karup Pedersen" userId="678addad-7203-4838-a8ef-a4b70974fc76" providerId="ADAL" clId="{46E45181-76A2-46C8-B906-D94696775426}" dt="2020-06-29T15:56:03.842" v="1545" actId="14100"/>
          <ac:picMkLst>
            <pc:docMk/>
            <pc:sldMk cId="1154835963" sldId="344"/>
            <ac:picMk id="17" creationId="{B2AAA05E-9BB9-4C7F-9BCE-D0A8BBB759AA}"/>
          </ac:picMkLst>
        </pc:picChg>
      </pc:sldChg>
      <pc:sldChg chg="addSp delSp modSp del">
        <pc:chgData name="Jesper Karup Pedersen" userId="678addad-7203-4838-a8ef-a4b70974fc76" providerId="ADAL" clId="{46E45181-76A2-46C8-B906-D94696775426}" dt="2020-06-29T14:13:12.810" v="1228" actId="2696"/>
        <pc:sldMkLst>
          <pc:docMk/>
          <pc:sldMk cId="1514799234" sldId="345"/>
        </pc:sldMkLst>
        <pc:spChg chg="del">
          <ac:chgData name="Jesper Karup Pedersen" userId="678addad-7203-4838-a8ef-a4b70974fc76" providerId="ADAL" clId="{46E45181-76A2-46C8-B906-D94696775426}" dt="2020-06-29T13:14:32.025" v="14" actId="478"/>
          <ac:spMkLst>
            <pc:docMk/>
            <pc:sldMk cId="1514799234" sldId="345"/>
            <ac:spMk id="3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3:14:15.318" v="12"/>
          <ac:spMkLst>
            <pc:docMk/>
            <pc:sldMk cId="1514799234" sldId="345"/>
            <ac:spMk id="5" creationId="{6625F319-8DA8-4B1B-B516-8AC66CAF46CB}"/>
          </ac:spMkLst>
        </pc:spChg>
        <pc:spChg chg="add del mod">
          <ac:chgData name="Jesper Karup Pedersen" userId="678addad-7203-4838-a8ef-a4b70974fc76" providerId="ADAL" clId="{46E45181-76A2-46C8-B906-D94696775426}" dt="2020-06-29T13:14:15.318" v="12"/>
          <ac:spMkLst>
            <pc:docMk/>
            <pc:sldMk cId="1514799234" sldId="345"/>
            <ac:spMk id="6" creationId="{E54EC586-69C7-4236-9C70-ECFA7A9ED756}"/>
          </ac:spMkLst>
        </pc:spChg>
        <pc:spChg chg="add del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7" creationId="{5B69E028-BADE-46BA-9352-5F63B52F74A9}"/>
          </ac:spMkLst>
        </pc:spChg>
        <pc:spChg chg="add del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8" creationId="{014CB84B-AC0E-4529-8F25-2D2855D46C51}"/>
          </ac:spMkLst>
        </pc:spChg>
        <pc:spChg chg="add del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9" creationId="{728BE162-806D-47EF-9ADA-6B3B3CA911AB}"/>
          </ac:spMkLst>
        </pc:spChg>
        <pc:spChg chg="add del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10" creationId="{D691C818-2BE2-40B8-AA47-7B089FD32BF7}"/>
          </ac:spMkLst>
        </pc:spChg>
        <pc:spChg chg="add del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11" creationId="{1486F2A3-5069-4B05-8F74-0027EC1746DB}"/>
          </ac:spMkLst>
        </pc:spChg>
        <pc:spChg chg="add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12" creationId="{71AD71CC-5CC5-4F57-A8C0-2B8F02EAA1A0}"/>
          </ac:spMkLst>
        </pc:spChg>
        <pc:spChg chg="add del mod">
          <ac:chgData name="Jesper Karup Pedersen" userId="678addad-7203-4838-a8ef-a4b70974fc76" providerId="ADAL" clId="{46E45181-76A2-46C8-B906-D94696775426}" dt="2020-06-29T13:15:02.679" v="15"/>
          <ac:spMkLst>
            <pc:docMk/>
            <pc:sldMk cId="1514799234" sldId="345"/>
            <ac:spMk id="13" creationId="{BF7530B6-9287-4FD3-AB71-32B89B5DB3A3}"/>
          </ac:spMkLst>
        </pc:spChg>
        <pc:spChg chg="add mod">
          <ac:chgData name="Jesper Karup Pedersen" userId="678addad-7203-4838-a8ef-a4b70974fc76" providerId="ADAL" clId="{46E45181-76A2-46C8-B906-D94696775426}" dt="2020-06-29T13:14:28.896" v="13"/>
          <ac:spMkLst>
            <pc:docMk/>
            <pc:sldMk cId="1514799234" sldId="345"/>
            <ac:spMk id="14" creationId="{8BF77DBE-D6C9-4450-92D7-09C00749D1A2}"/>
          </ac:spMkLst>
        </pc:spChg>
        <pc:picChg chg="add mod">
          <ac:chgData name="Jesper Karup Pedersen" userId="678addad-7203-4838-a8ef-a4b70974fc76" providerId="ADAL" clId="{46E45181-76A2-46C8-B906-D94696775426}" dt="2020-06-29T13:15:02.679" v="15"/>
          <ac:picMkLst>
            <pc:docMk/>
            <pc:sldMk cId="1514799234" sldId="345"/>
            <ac:picMk id="15" creationId="{92605060-B626-4170-AF84-70D2C47BAF89}"/>
          </ac:picMkLst>
        </pc:picChg>
      </pc:sldChg>
      <pc:sldChg chg="addSp delSp modSp">
        <pc:chgData name="Jesper Karup Pedersen" userId="678addad-7203-4838-a8ef-a4b70974fc76" providerId="ADAL" clId="{46E45181-76A2-46C8-B906-D94696775426}" dt="2020-06-29T16:02:59.875" v="1791" actId="207"/>
        <pc:sldMkLst>
          <pc:docMk/>
          <pc:sldMk cId="191225904" sldId="347"/>
        </pc:sldMkLst>
        <pc:spChg chg="mod">
          <ac:chgData name="Jesper Karup Pedersen" userId="678addad-7203-4838-a8ef-a4b70974fc76" providerId="ADAL" clId="{46E45181-76A2-46C8-B906-D94696775426}" dt="2020-06-29T15:58:44.461" v="1554" actId="26606"/>
          <ac:spMkLst>
            <pc:docMk/>
            <pc:sldMk cId="191225904" sldId="347"/>
            <ac:spMk id="2" creationId="{00000000-0000-0000-0000-000000000000}"/>
          </ac:spMkLst>
        </pc:spChg>
        <pc:spChg chg="del">
          <ac:chgData name="Jesper Karup Pedersen" userId="678addad-7203-4838-a8ef-a4b70974fc76" providerId="ADAL" clId="{46E45181-76A2-46C8-B906-D94696775426}" dt="2020-06-29T13:21:42.607" v="68" actId="478"/>
          <ac:spMkLst>
            <pc:docMk/>
            <pc:sldMk cId="191225904" sldId="347"/>
            <ac:spMk id="3" creationId="{00000000-0000-0000-0000-000000000000}"/>
          </ac:spMkLst>
        </pc:spChg>
        <pc:spChg chg="ord">
          <ac:chgData name="Jesper Karup Pedersen" userId="678addad-7203-4838-a8ef-a4b70974fc76" providerId="ADAL" clId="{46E45181-76A2-46C8-B906-D94696775426}" dt="2020-06-29T15:58:44.461" v="1554" actId="26606"/>
          <ac:spMkLst>
            <pc:docMk/>
            <pc:sldMk cId="191225904" sldId="347"/>
            <ac:spMk id="4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5:56:33.505" v="1547" actId="478"/>
          <ac:spMkLst>
            <pc:docMk/>
            <pc:sldMk cId="191225904" sldId="347"/>
            <ac:spMk id="5" creationId="{9073E9A7-3C0C-492A-A81E-45B222F84D24}"/>
          </ac:spMkLst>
        </pc:spChg>
        <pc:spChg chg="add del mod">
          <ac:chgData name="Jesper Karup Pedersen" userId="678addad-7203-4838-a8ef-a4b70974fc76" providerId="ADAL" clId="{46E45181-76A2-46C8-B906-D94696775426}" dt="2020-06-29T15:58:44.461" v="1554" actId="26606"/>
          <ac:spMkLst>
            <pc:docMk/>
            <pc:sldMk cId="191225904" sldId="347"/>
            <ac:spMk id="6" creationId="{DD6F584E-6A4D-434C-93AC-4566A6001115}"/>
          </ac:spMkLst>
        </pc:spChg>
        <pc:spChg chg="add del mod">
          <ac:chgData name="Jesper Karup Pedersen" userId="678addad-7203-4838-a8ef-a4b70974fc76" providerId="ADAL" clId="{46E45181-76A2-46C8-B906-D94696775426}" dt="2020-06-29T15:58:05.666" v="1548" actId="931"/>
          <ac:spMkLst>
            <pc:docMk/>
            <pc:sldMk cId="191225904" sldId="347"/>
            <ac:spMk id="7" creationId="{31F05076-429B-4422-97F0-5EF70987BC61}"/>
          </ac:spMkLst>
        </pc:spChg>
        <pc:spChg chg="add del">
          <ac:chgData name="Jesper Karup Pedersen" userId="678addad-7203-4838-a8ef-a4b70974fc76" providerId="ADAL" clId="{46E45181-76A2-46C8-B906-D94696775426}" dt="2020-06-29T15:58:44.456" v="1553" actId="26606"/>
          <ac:spMkLst>
            <pc:docMk/>
            <pc:sldMk cId="191225904" sldId="347"/>
            <ac:spMk id="14" creationId="{C5BA7828-C03F-4315-BA55-57D1D232DD92}"/>
          </ac:spMkLst>
        </pc:spChg>
        <pc:spChg chg="add mod">
          <ac:chgData name="Jesper Karup Pedersen" userId="678addad-7203-4838-a8ef-a4b70974fc76" providerId="ADAL" clId="{46E45181-76A2-46C8-B906-D94696775426}" dt="2020-06-29T16:02:59.875" v="1791" actId="207"/>
          <ac:spMkLst>
            <pc:docMk/>
            <pc:sldMk cId="191225904" sldId="347"/>
            <ac:spMk id="16" creationId="{0557A8B3-CE96-403B-95DC-54959FCE9E95}"/>
          </ac:spMkLst>
        </pc:spChg>
        <pc:picChg chg="add mod">
          <ac:chgData name="Jesper Karup Pedersen" userId="678addad-7203-4838-a8ef-a4b70974fc76" providerId="ADAL" clId="{46E45181-76A2-46C8-B906-D94696775426}" dt="2020-06-29T15:58:44.461" v="1554" actId="26606"/>
          <ac:picMkLst>
            <pc:docMk/>
            <pc:sldMk cId="191225904" sldId="347"/>
            <ac:picMk id="9" creationId="{82FDC1C0-6C02-43F6-9BAD-A02F4845431F}"/>
          </ac:picMkLst>
        </pc:picChg>
      </pc:sldChg>
      <pc:sldChg chg="addSp delSp modSp">
        <pc:chgData name="Jesper Karup Pedersen" userId="678addad-7203-4838-a8ef-a4b70974fc76" providerId="ADAL" clId="{46E45181-76A2-46C8-B906-D94696775426}" dt="2020-06-29T16:04:38.896" v="1802" actId="207"/>
        <pc:sldMkLst>
          <pc:docMk/>
          <pc:sldMk cId="733833124" sldId="348"/>
        </pc:sldMkLst>
        <pc:spChg chg="mod">
          <ac:chgData name="Jesper Karup Pedersen" userId="678addad-7203-4838-a8ef-a4b70974fc76" providerId="ADAL" clId="{46E45181-76A2-46C8-B906-D94696775426}" dt="2020-06-29T14:02:55.687" v="533" actId="20577"/>
          <ac:spMkLst>
            <pc:docMk/>
            <pc:sldMk cId="733833124" sldId="348"/>
            <ac:spMk id="2" creationId="{00000000-0000-0000-0000-000000000000}"/>
          </ac:spMkLst>
        </pc:spChg>
        <pc:spChg chg="del">
          <ac:chgData name="Jesper Karup Pedersen" userId="678addad-7203-4838-a8ef-a4b70974fc76" providerId="ADAL" clId="{46E45181-76A2-46C8-B906-D94696775426}" dt="2020-06-29T13:11:06.080" v="1" actId="478"/>
          <ac:spMkLst>
            <pc:docMk/>
            <pc:sldMk cId="733833124" sldId="348"/>
            <ac:spMk id="3" creationId="{00000000-0000-0000-0000-000000000000}"/>
          </ac:spMkLst>
        </pc:spChg>
        <pc:spChg chg="add del mod">
          <ac:chgData name="Jesper Karup Pedersen" userId="678addad-7203-4838-a8ef-a4b70974fc76" providerId="ADAL" clId="{46E45181-76A2-46C8-B906-D94696775426}" dt="2020-06-29T14:02:41.340" v="522" actId="478"/>
          <ac:spMkLst>
            <pc:docMk/>
            <pc:sldMk cId="733833124" sldId="348"/>
            <ac:spMk id="5" creationId="{2478C462-A303-447C-AA1E-E070B14F073D}"/>
          </ac:spMkLst>
        </pc:spChg>
        <pc:spChg chg="add del mod">
          <ac:chgData name="Jesper Karup Pedersen" userId="678addad-7203-4838-a8ef-a4b70974fc76" providerId="ADAL" clId="{46E45181-76A2-46C8-B906-D94696775426}" dt="2020-06-29T13:11:08.257" v="2"/>
          <ac:spMkLst>
            <pc:docMk/>
            <pc:sldMk cId="733833124" sldId="348"/>
            <ac:spMk id="6" creationId="{58797215-4D4D-4336-ABB0-B39CDD167341}"/>
          </ac:spMkLst>
        </pc:spChg>
        <pc:spChg chg="add del mod">
          <ac:chgData name="Jesper Karup Pedersen" userId="678addad-7203-4838-a8ef-a4b70974fc76" providerId="ADAL" clId="{46E45181-76A2-46C8-B906-D94696775426}" dt="2020-06-29T14:03:37.549" v="568"/>
          <ac:spMkLst>
            <pc:docMk/>
            <pc:sldMk cId="733833124" sldId="348"/>
            <ac:spMk id="8" creationId="{93CC994C-4825-4B87-9053-101A94BEEA10}"/>
          </ac:spMkLst>
        </pc:spChg>
        <pc:spChg chg="add del mod">
          <ac:chgData name="Jesper Karup Pedersen" userId="678addad-7203-4838-a8ef-a4b70974fc76" providerId="ADAL" clId="{46E45181-76A2-46C8-B906-D94696775426}" dt="2020-06-29T14:03:37.549" v="568"/>
          <ac:spMkLst>
            <pc:docMk/>
            <pc:sldMk cId="733833124" sldId="348"/>
            <ac:spMk id="9" creationId="{19CD752F-76BC-454A-BEA5-44EF92C38AF6}"/>
          </ac:spMkLst>
        </pc:spChg>
        <pc:spChg chg="add del mod">
          <ac:chgData name="Jesper Karup Pedersen" userId="678addad-7203-4838-a8ef-a4b70974fc76" providerId="ADAL" clId="{46E45181-76A2-46C8-B906-D94696775426}" dt="2020-06-29T14:03:37.549" v="568"/>
          <ac:spMkLst>
            <pc:docMk/>
            <pc:sldMk cId="733833124" sldId="348"/>
            <ac:spMk id="10" creationId="{1E734273-015E-47CD-B736-5C45ABFECF0B}"/>
          </ac:spMkLst>
        </pc:spChg>
        <pc:spChg chg="add del mod">
          <ac:chgData name="Jesper Karup Pedersen" userId="678addad-7203-4838-a8ef-a4b70974fc76" providerId="ADAL" clId="{46E45181-76A2-46C8-B906-D94696775426}" dt="2020-06-29T14:03:37.549" v="568"/>
          <ac:spMkLst>
            <pc:docMk/>
            <pc:sldMk cId="733833124" sldId="348"/>
            <ac:spMk id="11" creationId="{F79584A3-CB6F-4084-8F93-BC45E6FEB5EF}"/>
          </ac:spMkLst>
        </pc:spChg>
        <pc:spChg chg="add del mod">
          <ac:chgData name="Jesper Karup Pedersen" userId="678addad-7203-4838-a8ef-a4b70974fc76" providerId="ADAL" clId="{46E45181-76A2-46C8-B906-D94696775426}" dt="2020-06-29T14:07:07.411" v="787" actId="478"/>
          <ac:spMkLst>
            <pc:docMk/>
            <pc:sldMk cId="733833124" sldId="348"/>
            <ac:spMk id="12" creationId="{A44C7910-BA0B-4B4C-803B-A7C23CE63676}"/>
          </ac:spMkLst>
        </pc:spChg>
        <pc:spChg chg="add mod">
          <ac:chgData name="Jesper Karup Pedersen" userId="678addad-7203-4838-a8ef-a4b70974fc76" providerId="ADAL" clId="{46E45181-76A2-46C8-B906-D94696775426}" dt="2020-06-29T16:04:38.896" v="1802" actId="207"/>
          <ac:spMkLst>
            <pc:docMk/>
            <pc:sldMk cId="733833124" sldId="348"/>
            <ac:spMk id="13" creationId="{09AC4E93-DE1F-4591-80F8-152DC13AC479}"/>
          </ac:spMkLst>
        </pc:spChg>
        <pc:picChg chg="add mod">
          <ac:chgData name="Jesper Karup Pedersen" userId="678addad-7203-4838-a8ef-a4b70974fc76" providerId="ADAL" clId="{46E45181-76A2-46C8-B906-D94696775426}" dt="2020-06-29T14:06:59.932" v="786" actId="14100"/>
          <ac:picMkLst>
            <pc:docMk/>
            <pc:sldMk cId="733833124" sldId="348"/>
            <ac:picMk id="7" creationId="{635731BA-B0E2-4ACD-8BE1-4F88FEE3AC5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49D3B-5C45-4419-94D4-B4D77A5D4DC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4A1D-5B36-4B77-8A90-C0874C9CF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C264B-9539-4162-8FED-DA6698B5669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6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C264B-9539-4162-8FED-DA6698B5669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5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8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7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7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6BBE-888F-40DF-9198-64AEEF2897D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1755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9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39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32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324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45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99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24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72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98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29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98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20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азметка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9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6BBE-888F-40DF-9198-64AEEF2897D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02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5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6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1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0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A238-0A84-4544-BF19-0AE82C0207AA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F8B5-869F-4C5B-870C-6ED36AA27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FEC6E-7A10-481C-A33D-298C6C33924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B1C8-C481-4EB3-8E3A-183437FDA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5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ircle-colorful-cooperation-1300241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37" descr="http://uabio.org/img/files/partners-logo/r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2059" y="382136"/>
            <a:ext cx="1339759" cy="7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822205" y="2839097"/>
            <a:ext cx="7545648" cy="828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b="1" dirty="0" smtClean="0"/>
              <a:t>Назустріч </a:t>
            </a:r>
            <a:r>
              <a:rPr lang="uk-UA" sz="2800" b="1" dirty="0"/>
              <a:t>Плану дій та Дорожній карті </a:t>
            </a:r>
            <a:r>
              <a:rPr lang="uk-UA" sz="2800" b="1" dirty="0" smtClean="0"/>
              <a:t>з</a:t>
            </a:r>
            <a:r>
              <a:rPr lang="en-US" sz="2800" b="1" dirty="0" smtClean="0"/>
              <a:t> </a:t>
            </a:r>
            <a:r>
              <a:rPr lang="uk-UA" sz="2800" b="1" dirty="0" smtClean="0"/>
              <a:t>розвитку </a:t>
            </a:r>
            <a:r>
              <a:rPr lang="uk-UA" sz="2800" b="1" dirty="0"/>
              <a:t>біоенергетики - залучення </a:t>
            </a:r>
            <a:r>
              <a:rPr lang="uk-UA" sz="2800" b="1" dirty="0" smtClean="0"/>
              <a:t>всіх </a:t>
            </a:r>
            <a:r>
              <a:rPr lang="uk-UA" sz="2800" b="1" dirty="0"/>
              <a:t>зацікавлених сторін</a:t>
            </a:r>
            <a:r>
              <a:rPr lang="ru-RU" sz="2800" b="1" dirty="0">
                <a:solidFill>
                  <a:srgbClr val="002060"/>
                </a:solidFill>
                <a:cs typeface="Rubik Medium" panose="00000600000000000000" pitchFamily="2" charset="-79"/>
              </a:rPr>
              <a:t/>
            </a:r>
            <a:br>
              <a:rPr lang="ru-RU" sz="2800" b="1" dirty="0">
                <a:solidFill>
                  <a:srgbClr val="002060"/>
                </a:solidFill>
                <a:cs typeface="Rubik Medium" panose="00000600000000000000" pitchFamily="2" charset="-79"/>
              </a:rPr>
            </a:br>
            <a:endParaRPr lang="ru-RU" sz="2800" b="1" dirty="0">
              <a:solidFill>
                <a:srgbClr val="002060"/>
              </a:solidFill>
              <a:cs typeface="Rubik Medium" panose="00000600000000000000" pitchFamily="2" charset="-79"/>
            </a:endParaRP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872811" y="4146976"/>
            <a:ext cx="5939083" cy="1847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b="1" dirty="0">
                <a:solidFill>
                  <a:schemeClr val="accent2"/>
                </a:solidFill>
                <a:latin typeface="+mj-lt"/>
                <a:cs typeface="Rubik" panose="02000604000000020004" pitchFamily="2" charset="-79"/>
              </a:rPr>
              <a:t>Jesper Karup Pedersen</a:t>
            </a:r>
            <a:endParaRPr lang="uk-UA" sz="2000" b="1" dirty="0">
              <a:solidFill>
                <a:schemeClr val="accent2"/>
              </a:solidFill>
              <a:latin typeface="+mj-lt"/>
              <a:cs typeface="Rubik" panose="02000604000000020004" pitchFamily="2" charset="-79"/>
            </a:endParaRPr>
          </a:p>
          <a:p>
            <a:pPr marL="0" indent="0">
              <a:buNone/>
            </a:pPr>
            <a:r>
              <a:rPr lang="da-DK" sz="2000" dirty="0">
                <a:latin typeface="+mj-lt"/>
                <a:cs typeface="Rubik" panose="02000604000000020004" pitchFamily="2" charset="-79"/>
              </a:rPr>
              <a:t>K</a:t>
            </a:r>
            <a:r>
              <a:rPr lang="uk-UA" sz="2000" dirty="0">
                <a:latin typeface="+mj-lt"/>
                <a:cs typeface="Rubik" panose="02000604000000020004" pitchFamily="2" charset="-79"/>
              </a:rPr>
              <a:t>оординатор Програми ЄБРР та </a:t>
            </a:r>
            <a:r>
              <a:rPr lang="en-US" sz="2000" dirty="0">
                <a:latin typeface="+mj-lt"/>
                <a:cs typeface="Rubik" panose="02000604000000020004" pitchFamily="2" charset="-79"/>
              </a:rPr>
              <a:t>GEF</a:t>
            </a:r>
            <a:r>
              <a:rPr lang="uk-UA" sz="2000" dirty="0">
                <a:latin typeface="+mj-lt"/>
                <a:cs typeface="Rubik" panose="02000604000000020004" pitchFamily="2" charset="-79"/>
              </a:rPr>
              <a:t> 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«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Підтримка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законодавчої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та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регуляторної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бази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для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біоенергетичних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ланцюжків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в 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Україні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».</a:t>
            </a:r>
          </a:p>
          <a:p>
            <a:pPr marL="0" indent="0">
              <a:buNone/>
            </a:pPr>
            <a:r>
              <a:rPr lang="ru-RU" sz="2000" dirty="0">
                <a:latin typeface="+mj-lt"/>
                <a:cs typeface="Rubik" panose="02000604000000020004" pitchFamily="2" charset="-79"/>
              </a:rPr>
              <a:t>Онлайн-</a:t>
            </a:r>
            <a:r>
              <a:rPr lang="ru-RU" sz="2000" dirty="0" err="1">
                <a:latin typeface="+mj-lt"/>
                <a:cs typeface="Rubik" panose="02000604000000020004" pitchFamily="2" charset="-79"/>
              </a:rPr>
              <a:t>зустріч</a:t>
            </a:r>
            <a:r>
              <a:rPr lang="ru-RU" sz="2000" dirty="0">
                <a:latin typeface="+mj-lt"/>
                <a:cs typeface="Rubik" panose="02000604000000020004" pitchFamily="2" charset="-79"/>
              </a:rPr>
              <a:t> стейкхолдерів</a:t>
            </a:r>
          </a:p>
          <a:p>
            <a:pPr marL="0" indent="0">
              <a:buNone/>
            </a:pPr>
            <a:r>
              <a:rPr lang="ru-RU" sz="2000" b="1" dirty="0">
                <a:latin typeface="+mj-lt"/>
                <a:cs typeface="Rubik" panose="02000604000000020004" pitchFamily="2" charset="-79"/>
              </a:rPr>
              <a:t>02 </a:t>
            </a:r>
            <a:r>
              <a:rPr lang="ru-RU" sz="2000" b="1" dirty="0" err="1">
                <a:latin typeface="+mj-lt"/>
                <a:cs typeface="Rubik" panose="02000604000000020004" pitchFamily="2" charset="-79"/>
              </a:rPr>
              <a:t>липня</a:t>
            </a:r>
            <a:r>
              <a:rPr lang="ru-RU" sz="2000" b="1" dirty="0">
                <a:latin typeface="+mj-lt"/>
                <a:cs typeface="Rubik" panose="02000604000000020004" pitchFamily="2" charset="-79"/>
              </a:rPr>
              <a:t> 2020 року </a:t>
            </a:r>
            <a:endParaRPr lang="en-US" sz="2000" b="1" dirty="0">
              <a:latin typeface="+mj-lt"/>
              <a:cs typeface="Rubik" panose="02000604000000020004" pitchFamily="2" charset="-79"/>
            </a:endParaRPr>
          </a:p>
        </p:txBody>
      </p:sp>
      <p:pic>
        <p:nvPicPr>
          <p:cNvPr id="42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07" y="586853"/>
            <a:ext cx="1351128" cy="436728"/>
          </a:xfrm>
          <a:prstGeom prst="rect">
            <a:avLst/>
          </a:prstGeom>
        </p:spPr>
      </p:pic>
      <p:pic>
        <p:nvPicPr>
          <p:cNvPr id="43" name="Рисунок 4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3" y="321898"/>
            <a:ext cx="1900555" cy="1000760"/>
          </a:xfrm>
          <a:prstGeom prst="rect">
            <a:avLst/>
          </a:prstGeom>
        </p:spPr>
      </p:pic>
      <p:pic>
        <p:nvPicPr>
          <p:cNvPr id="44" name="Рисунок 4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066" y="317769"/>
            <a:ext cx="856615" cy="10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0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4008" y="715270"/>
            <a:ext cx="9079992" cy="1059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503" y="204600"/>
            <a:ext cx="8477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/>
                </a:solidFill>
                <a:latin typeface="+mj-lt"/>
              </a:rPr>
              <a:t>Цілі та фокусні напрямки</a:t>
            </a:r>
            <a:endParaRPr lang="uk-UA" sz="2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AE1C62B-1922-49E6-961F-00ABE5C50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160" y="811018"/>
            <a:ext cx="4038600" cy="56810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Цілі</a:t>
            </a:r>
            <a:r>
              <a:rPr lang="en-US" dirty="0" smtClean="0"/>
              <a:t>: </a:t>
            </a:r>
            <a:endParaRPr lang="en-US" dirty="0"/>
          </a:p>
          <a:p>
            <a:r>
              <a:rPr lang="uk-UA" dirty="0" smtClean="0"/>
              <a:t>Підтримувати </a:t>
            </a:r>
            <a:r>
              <a:rPr lang="uk-UA" dirty="0"/>
              <a:t>інституційний, політичний та регуляторний діалог для надання допомоги уряду України у розробці </a:t>
            </a:r>
            <a:r>
              <a:rPr lang="uk-UA" dirty="0">
                <a:solidFill>
                  <a:srgbClr val="FF0000"/>
                </a:solidFill>
              </a:rPr>
              <a:t>ефективної </a:t>
            </a:r>
            <a:r>
              <a:rPr lang="uk-UA" dirty="0" smtClean="0">
                <a:solidFill>
                  <a:srgbClr val="FF0000"/>
                </a:solidFill>
              </a:rPr>
              <a:t>законодавчої бази </a:t>
            </a:r>
            <a:r>
              <a:rPr lang="uk-UA" dirty="0" smtClean="0"/>
              <a:t>для </a:t>
            </a:r>
            <a:r>
              <a:rPr lang="uk-UA" dirty="0"/>
              <a:t>розвитку сектору біоенергетики в Україні</a:t>
            </a:r>
            <a:endParaRPr lang="en-US" b="1" dirty="0"/>
          </a:p>
          <a:p>
            <a:r>
              <a:rPr lang="uk-UA" dirty="0" smtClean="0"/>
              <a:t>Допомогти </a:t>
            </a:r>
            <a:r>
              <a:rPr lang="uk-UA" dirty="0"/>
              <a:t>закласти основи для </a:t>
            </a:r>
            <a:r>
              <a:rPr lang="uk-UA" dirty="0">
                <a:solidFill>
                  <a:srgbClr val="FF0000"/>
                </a:solidFill>
              </a:rPr>
              <a:t>потенційних банківських операцій ЄБРР </a:t>
            </a:r>
            <a:r>
              <a:rPr lang="uk-UA" dirty="0"/>
              <a:t>в галузі біоенергетики та пов'язаного з цим ланцюжка вартості в корпоративному секторі України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6F3D5F8B-FEBD-45D5-9D1D-103A63CE3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4495" y="811018"/>
            <a:ext cx="4038600" cy="4949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Фокусні напрямки</a:t>
            </a:r>
            <a:r>
              <a:rPr lang="en-US" dirty="0" smtClean="0"/>
              <a:t>: </a:t>
            </a:r>
            <a:endParaRPr lang="en-US" dirty="0"/>
          </a:p>
          <a:p>
            <a:r>
              <a:rPr lang="uk-UA" dirty="0" smtClean="0"/>
              <a:t>Розробка </a:t>
            </a:r>
            <a:r>
              <a:rPr lang="uk-UA" dirty="0">
                <a:solidFill>
                  <a:schemeClr val="accent2"/>
                </a:solidFill>
              </a:rPr>
              <a:t>плану дій </a:t>
            </a:r>
            <a:r>
              <a:rPr lang="uk-UA" dirty="0" smtClean="0"/>
              <a:t>з розвитку біоенергетики </a:t>
            </a:r>
            <a:r>
              <a:rPr lang="uk-UA" dirty="0"/>
              <a:t>для досягнення цілей, визначених </a:t>
            </a:r>
            <a:r>
              <a:rPr lang="uk-UA" dirty="0" smtClean="0"/>
              <a:t>Енергетичною Стратегією </a:t>
            </a:r>
            <a:r>
              <a:rPr lang="uk-UA" dirty="0"/>
              <a:t>України</a:t>
            </a:r>
            <a:endParaRPr lang="en-US" dirty="0"/>
          </a:p>
          <a:p>
            <a:r>
              <a:rPr lang="uk-UA" dirty="0" smtClean="0"/>
              <a:t>Розробка </a:t>
            </a:r>
            <a:r>
              <a:rPr lang="uk-UA" sz="2900" dirty="0">
                <a:solidFill>
                  <a:schemeClr val="accent2"/>
                </a:solidFill>
              </a:rPr>
              <a:t>стимулів</a:t>
            </a:r>
            <a:r>
              <a:rPr lang="uk-UA" dirty="0"/>
              <a:t> для передачі біоенергетичних технологій та розвитку ланцюга вартості біоенергетики</a:t>
            </a:r>
            <a:endParaRPr lang="en-US" dirty="0"/>
          </a:p>
          <a:p>
            <a:r>
              <a:rPr lang="uk-UA" dirty="0" smtClean="0"/>
              <a:t>Розробка </a:t>
            </a:r>
            <a:r>
              <a:rPr lang="uk-UA" sz="2900" dirty="0" smtClean="0">
                <a:solidFill>
                  <a:schemeClr val="accent2"/>
                </a:solidFill>
              </a:rPr>
              <a:t>схем сертифікації біом</a:t>
            </a:r>
            <a:r>
              <a:rPr lang="uk-UA" sz="2900" dirty="0">
                <a:solidFill>
                  <a:schemeClr val="accent2"/>
                </a:solidFill>
              </a:rPr>
              <a:t>аси</a:t>
            </a:r>
            <a:r>
              <a:rPr lang="uk-UA" dirty="0" smtClean="0"/>
              <a:t> </a:t>
            </a:r>
            <a:r>
              <a:rPr lang="uk-UA" dirty="0"/>
              <a:t>для забезпечення роботи </a:t>
            </a:r>
            <a:r>
              <a:rPr lang="uk-UA" dirty="0" err="1" smtClean="0"/>
              <a:t>біопаливної</a:t>
            </a:r>
            <a:r>
              <a:rPr lang="uk-UA" dirty="0" smtClean="0"/>
              <a:t> біржі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8562220-739B-442B-A87A-80833623812D}"/>
              </a:ext>
            </a:extLst>
          </p:cNvPr>
          <p:cNvSpPr txBox="1"/>
          <p:nvPr/>
        </p:nvSpPr>
        <p:spPr>
          <a:xfrm>
            <a:off x="4995081" y="5930535"/>
            <a:ext cx="3818014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Термін виконання</a:t>
            </a:r>
            <a:r>
              <a:rPr lang="en-GB" dirty="0" smtClean="0"/>
              <a:t>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11 </a:t>
            </a:r>
            <a:r>
              <a:rPr lang="uk-UA" dirty="0" smtClean="0"/>
              <a:t>Травня </a:t>
            </a:r>
            <a:r>
              <a:rPr lang="en-GB" dirty="0" smtClean="0"/>
              <a:t>2020 </a:t>
            </a:r>
            <a:r>
              <a:rPr lang="en-GB" dirty="0"/>
              <a:t>– 31 </a:t>
            </a:r>
            <a:r>
              <a:rPr lang="uk-UA" dirty="0" smtClean="0"/>
              <a:t>Серпня </a:t>
            </a:r>
            <a:r>
              <a:rPr lang="en-GB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69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4008" y="715270"/>
            <a:ext cx="9079992" cy="1059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503" y="253605"/>
            <a:ext cx="8477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Три завдання</a:t>
            </a:r>
            <a:endParaRPr lang="uk-UA" sz="28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635731BA-B0E2-4ACD-8BE1-4F88FEE3AC58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175" y="3428987"/>
            <a:ext cx="8115699" cy="3121422"/>
          </a:xfrm>
          <a:prstGeom prst="rect">
            <a:avLst/>
          </a:prstGeom>
          <a:noFill/>
        </p:spPr>
      </p:pic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09AC4E93-DE1F-4591-80F8-152DC13A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75" y="1238490"/>
            <a:ext cx="8229600" cy="171776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Три </a:t>
            </a:r>
            <a:r>
              <a:rPr lang="uk-UA" dirty="0">
                <a:solidFill>
                  <a:schemeClr val="accent2"/>
                </a:solidFill>
              </a:rPr>
              <a:t>відмінні</a:t>
            </a:r>
            <a:r>
              <a:rPr lang="uk-UA" dirty="0"/>
              <a:t> завдання</a:t>
            </a:r>
            <a:endParaRPr lang="en-GB" dirty="0"/>
          </a:p>
          <a:p>
            <a:r>
              <a:rPr lang="uk-UA" dirty="0" smtClean="0"/>
              <a:t>Кожне </a:t>
            </a:r>
            <a:r>
              <a:rPr lang="uk-UA" dirty="0"/>
              <a:t>завдання пов'язане з </a:t>
            </a:r>
            <a:r>
              <a:rPr lang="uk-UA" dirty="0" smtClean="0"/>
              <a:t>одним </a:t>
            </a:r>
            <a:r>
              <a:rPr lang="uk-UA" dirty="0">
                <a:solidFill>
                  <a:schemeClr val="accent2"/>
                </a:solidFill>
              </a:rPr>
              <a:t>фокусним напрямком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uk-UA" dirty="0" smtClean="0"/>
              <a:t>Кожне </a:t>
            </a:r>
            <a:r>
              <a:rPr lang="uk-UA" dirty="0"/>
              <a:t>завдання має </a:t>
            </a:r>
            <a:r>
              <a:rPr lang="uk-UA" dirty="0" smtClean="0"/>
              <a:t>свій </a:t>
            </a:r>
            <a:r>
              <a:rPr lang="uk-UA" dirty="0">
                <a:solidFill>
                  <a:schemeClr val="accent2"/>
                </a:solidFill>
              </a:rPr>
              <a:t>семінар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3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-393193" y="705070"/>
            <a:ext cx="9079992" cy="1059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503" y="346698"/>
            <a:ext cx="8477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Організація проекту</a:t>
            </a:r>
            <a:endParaRPr lang="uk-UA" sz="28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9FACA550-C15C-4B34-B79B-FCF8F5E91179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194" y="1600195"/>
            <a:ext cx="5554730" cy="4167892"/>
          </a:xfrm>
          <a:prstGeom prst="rect">
            <a:avLst/>
          </a:prstGeom>
          <a:noFill/>
        </p:spPr>
      </p:pic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7BC6FE07-CCBA-4E52-AF2E-8A59609D8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30" y="1574931"/>
            <a:ext cx="2674875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Проста та </a:t>
            </a:r>
            <a:r>
              <a:rPr lang="uk-UA" dirty="0">
                <a:solidFill>
                  <a:schemeClr val="accent2"/>
                </a:solidFill>
              </a:rPr>
              <a:t>зрозуміла</a:t>
            </a:r>
            <a:r>
              <a:rPr lang="uk-UA" dirty="0" smtClean="0"/>
              <a:t> </a:t>
            </a:r>
          </a:p>
          <a:p>
            <a:r>
              <a:rPr lang="en-GB" dirty="0" smtClean="0"/>
              <a:t>COWI </a:t>
            </a:r>
            <a:r>
              <a:rPr lang="uk-UA" dirty="0" smtClean="0"/>
              <a:t>та АВЕ є реальними </a:t>
            </a:r>
            <a:r>
              <a:rPr lang="uk-UA" dirty="0">
                <a:solidFill>
                  <a:schemeClr val="accent2"/>
                </a:solidFill>
              </a:rPr>
              <a:t>партнерами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uk-UA" dirty="0"/>
              <a:t>Заступник керівника проекту базується в </a:t>
            </a:r>
            <a:r>
              <a:rPr lang="uk-UA" dirty="0">
                <a:solidFill>
                  <a:schemeClr val="accent2"/>
                </a:solidFill>
              </a:rPr>
              <a:t>Києві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4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4008" y="715270"/>
            <a:ext cx="9079992" cy="1059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503" y="346698"/>
            <a:ext cx="8477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Назустріч </a:t>
            </a:r>
            <a:r>
              <a:rPr lang="uk-UA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Дорожній </a:t>
            </a:r>
            <a:r>
              <a:rPr lang="uk-UA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К</a:t>
            </a:r>
            <a:r>
              <a:rPr lang="uk-UA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арті </a:t>
            </a:r>
            <a:r>
              <a:rPr lang="uk-UA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та </a:t>
            </a:r>
            <a:r>
              <a:rPr lang="uk-UA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Плану Дій </a:t>
            </a:r>
            <a:r>
              <a:rPr lang="da-DK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(</a:t>
            </a:r>
            <a:r>
              <a:rPr lang="uk-UA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Завдання </a:t>
            </a:r>
            <a:r>
              <a:rPr lang="da-DK" sz="24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1</a:t>
            </a:r>
            <a:r>
              <a:rPr lang="da-DK" sz="24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)</a:t>
            </a:r>
            <a:endParaRPr lang="uk-UA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720C4731-B6A6-49E7-92CC-56B06113F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2878" y="1600201"/>
            <a:ext cx="3219627" cy="1604554"/>
          </a:xfrm>
        </p:spPr>
        <p:txBody>
          <a:bodyPr>
            <a:noAutofit/>
          </a:bodyPr>
          <a:lstStyle/>
          <a:p>
            <a:r>
              <a:rPr lang="uk-UA" sz="2400" dirty="0" smtClean="0"/>
              <a:t>Дорожня </a:t>
            </a:r>
            <a:r>
              <a:rPr lang="uk-UA" sz="2400" dirty="0"/>
              <a:t>карта та план </a:t>
            </a:r>
            <a:r>
              <a:rPr lang="uk-UA" sz="2400" dirty="0" smtClean="0"/>
              <a:t>дій будуть </a:t>
            </a:r>
            <a:r>
              <a:rPr lang="uk-UA" sz="2500" dirty="0">
                <a:solidFill>
                  <a:schemeClr val="accent2"/>
                </a:solidFill>
              </a:rPr>
              <a:t>взаємопов'язаними</a:t>
            </a:r>
            <a:endParaRPr lang="en-GB" sz="2500" dirty="0">
              <a:solidFill>
                <a:schemeClr val="accent2"/>
              </a:solidFill>
            </a:endParaRPr>
          </a:p>
        </p:txBody>
      </p:sp>
      <p:pic>
        <p:nvPicPr>
          <p:cNvPr id="11" name="Content Placeholder 14">
            <a:extLst>
              <a:ext uri="{FF2B5EF4-FFF2-40B4-BE49-F238E27FC236}">
                <a16:creationId xmlns="" xmlns:a16="http://schemas.microsoft.com/office/drawing/2014/main" id="{9816B707-8D34-49A2-B968-77C94A899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461" y="4389121"/>
            <a:ext cx="4738302" cy="2103518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="" xmlns:a16="http://schemas.microsoft.com/office/drawing/2014/main" id="{FAFA6121-EE6E-49D6-989F-EA52E31BC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163" y="4613376"/>
            <a:ext cx="2962016" cy="202673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Розробка Дорожньої Карти та Плану Дій за </a:t>
            </a:r>
            <a:r>
              <a:rPr lang="uk-UA" sz="2900" dirty="0">
                <a:solidFill>
                  <a:schemeClr val="accent2"/>
                </a:solidFill>
              </a:rPr>
              <a:t>підтримки  зацікавлених сторін</a:t>
            </a:r>
            <a:endParaRPr lang="en-GB" sz="2900" dirty="0">
              <a:solidFill>
                <a:schemeClr val="accent2"/>
              </a:solidFill>
            </a:endParaRPr>
          </a:p>
        </p:txBody>
      </p:sp>
      <p:pic>
        <p:nvPicPr>
          <p:cNvPr id="17" name="Content Placeholder 9">
            <a:extLst>
              <a:ext uri="{FF2B5EF4-FFF2-40B4-BE49-F238E27FC236}">
                <a16:creationId xmlns="" xmlns:a16="http://schemas.microsoft.com/office/drawing/2014/main" id="{B2AAA05E-9BB9-4C7F-9BCE-D0A8BBB75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1" y="1639658"/>
            <a:ext cx="4570910" cy="263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3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uk-UA" sz="4400" b="1" kern="1200" dirty="0" smtClean="0">
                <a:latin typeface="+mj-lt"/>
                <a:ea typeface="+mj-ea"/>
                <a:cs typeface="+mj-cs"/>
              </a:rPr>
              <a:t>Ваш вклад є ключовим!</a:t>
            </a:r>
            <a:endParaRPr lang="uk-UA" sz="44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557A8B3-CE96-403B-95DC-54959FCE9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Які цілі</a:t>
            </a:r>
            <a:r>
              <a:rPr lang="uk-UA" dirty="0" smtClean="0"/>
              <a:t>?</a:t>
            </a:r>
          </a:p>
          <a:p>
            <a:r>
              <a:rPr lang="uk-UA" dirty="0"/>
              <a:t>Які дії </a:t>
            </a:r>
            <a:r>
              <a:rPr lang="uk-UA" dirty="0" smtClean="0"/>
              <a:t>потрібні?</a:t>
            </a:r>
          </a:p>
          <a:p>
            <a:r>
              <a:rPr lang="uk-UA" dirty="0" smtClean="0"/>
              <a:t>Які бар’єри</a:t>
            </a:r>
            <a:r>
              <a:rPr lang="en-US" dirty="0" smtClean="0"/>
              <a:t>?</a:t>
            </a:r>
            <a:endParaRPr lang="en-US" dirty="0"/>
          </a:p>
          <a:p>
            <a:r>
              <a:rPr lang="uk-UA" dirty="0" smtClean="0"/>
              <a:t>Хто буде відповідальний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…</a:t>
            </a:r>
          </a:p>
          <a:p>
            <a:r>
              <a:rPr lang="uk-UA" dirty="0" smtClean="0"/>
              <a:t>Важливо </a:t>
            </a:r>
            <a:r>
              <a:rPr lang="uk-UA" dirty="0"/>
              <a:t>вирішити ці </a:t>
            </a:r>
            <a:r>
              <a:rPr lang="uk-UA" dirty="0">
                <a:solidFill>
                  <a:schemeClr val="accent2"/>
                </a:solidFill>
              </a:rPr>
              <a:t>запи</a:t>
            </a:r>
            <a:r>
              <a:rPr lang="uk-UA" dirty="0" smtClean="0">
                <a:solidFill>
                  <a:schemeClr val="accent2"/>
                </a:solidFill>
              </a:rPr>
              <a:t>тання</a:t>
            </a:r>
            <a:r>
              <a:rPr lang="uk-UA" dirty="0" smtClean="0"/>
              <a:t> </a:t>
            </a:r>
            <a:r>
              <a:rPr lang="uk-UA" dirty="0"/>
              <a:t>(та багато </a:t>
            </a:r>
            <a:r>
              <a:rPr lang="uk-UA" dirty="0" smtClean="0"/>
              <a:t>інших), </a:t>
            </a:r>
            <a:r>
              <a:rPr lang="uk-UA" dirty="0"/>
              <a:t>досягти </a:t>
            </a:r>
            <a:r>
              <a:rPr lang="uk-UA" dirty="0">
                <a:solidFill>
                  <a:schemeClr val="accent2"/>
                </a:solidFill>
              </a:rPr>
              <a:t>консенсусу</a:t>
            </a:r>
            <a:r>
              <a:rPr lang="uk-UA" dirty="0"/>
              <a:t> та </a:t>
            </a:r>
            <a:r>
              <a:rPr lang="uk-UA" dirty="0">
                <a:solidFill>
                  <a:schemeClr val="accent2"/>
                </a:solidFill>
              </a:rPr>
              <a:t>діяти</a:t>
            </a:r>
            <a:r>
              <a:rPr lang="uk-UA" dirty="0"/>
              <a:t> разом</a:t>
            </a:r>
            <a:endParaRPr lang="en-US" dirty="0"/>
          </a:p>
          <a:p>
            <a:endParaRPr lang="en-US" dirty="0"/>
          </a:p>
        </p:txBody>
      </p:sp>
      <p:pic>
        <p:nvPicPr>
          <p:cNvPr id="9" name="Content Placeholder 8" descr="A picture containing clock&#10;&#10;Description automatically generated">
            <a:extLst>
              <a:ext uri="{FF2B5EF4-FFF2-40B4-BE49-F238E27FC236}">
                <a16:creationId xmlns="" xmlns:a16="http://schemas.microsoft.com/office/drawing/2014/main" id="{82FDC1C0-6C02-43F6-9BAD-A02F484543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48200" y="1859026"/>
            <a:ext cx="4038600" cy="4008310"/>
          </a:xfrm>
          <a:noFill/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64008" y="715270"/>
            <a:ext cx="9079992" cy="1059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9122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37" descr="http://uabio.org/img/files/partners-logo/re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2059" y="382136"/>
            <a:ext cx="1339759" cy="7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931387" y="2688610"/>
            <a:ext cx="7571168" cy="110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>
                <a:solidFill>
                  <a:srgbClr val="002060"/>
                </a:solidFill>
                <a:cs typeface="Rubik Medium" panose="00000600000000000000" pitchFamily="2" charset="-79"/>
              </a:rPr>
              <a:t>Дякую</a:t>
            </a:r>
            <a:r>
              <a:rPr lang="ru-RU" sz="2800" b="1" dirty="0">
                <a:solidFill>
                  <a:srgbClr val="002060"/>
                </a:solidFill>
                <a:cs typeface="Rubik Medium" panose="00000600000000000000" pitchFamily="2" charset="-79"/>
              </a:rPr>
              <a:t> за </a:t>
            </a:r>
            <a:r>
              <a:rPr lang="ru-RU" sz="2800" b="1" dirty="0" err="1">
                <a:solidFill>
                  <a:srgbClr val="002060"/>
                </a:solidFill>
                <a:cs typeface="Rubik Medium" panose="00000600000000000000" pitchFamily="2" charset="-79"/>
              </a:rPr>
              <a:t>увагу</a:t>
            </a:r>
            <a:r>
              <a:rPr lang="ru-RU" sz="2800" b="1" dirty="0">
                <a:solidFill>
                  <a:srgbClr val="002060"/>
                </a:solidFill>
                <a:cs typeface="Rubik Medium" panose="00000600000000000000" pitchFamily="2" charset="-79"/>
              </a:rPr>
              <a:t>!</a:t>
            </a:r>
            <a:br>
              <a:rPr lang="ru-RU" sz="2800" b="1" dirty="0">
                <a:solidFill>
                  <a:srgbClr val="002060"/>
                </a:solidFill>
                <a:cs typeface="Rubik Medium" panose="00000600000000000000" pitchFamily="2" charset="-79"/>
              </a:rPr>
            </a:br>
            <a:endParaRPr lang="ru-RU" sz="2800" b="1" dirty="0">
              <a:solidFill>
                <a:srgbClr val="002060"/>
              </a:solidFill>
              <a:cs typeface="Rubik Medium" panose="00000600000000000000" pitchFamily="2" charset="-79"/>
            </a:endParaRP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606708" y="5318721"/>
            <a:ext cx="5939083" cy="1184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Rubik" panose="02000604000000020004" pitchFamily="2" charset="-79"/>
              </a:rPr>
              <a:t>Jesper Karup Pedersen</a:t>
            </a:r>
            <a:endParaRPr lang="uk-UA" sz="2000" b="1" dirty="0">
              <a:solidFill>
                <a:schemeClr val="tx1">
                  <a:lumMod val="85000"/>
                  <a:lumOff val="15000"/>
                </a:schemeClr>
              </a:solidFill>
              <a:cs typeface="Rubik" panose="02000604000000020004" pitchFamily="2" charset="-79"/>
            </a:endParaRPr>
          </a:p>
          <a:p>
            <a:pPr marL="0" indent="0">
              <a:buFont typeface="Arial" charset="0"/>
              <a:buNone/>
            </a:pPr>
            <a:r>
              <a:rPr lang="uk-UA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Старший економіст</a:t>
            </a:r>
            <a:r>
              <a:rPr lang="da-DK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da-DK" alt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COWI</a:t>
            </a:r>
            <a:endParaRPr lang="en-US" alt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da-DK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E-m</a:t>
            </a:r>
            <a:r>
              <a:rPr lang="ru-RU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ail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da-DK" alt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jkp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@</a:t>
            </a:r>
            <a:r>
              <a:rPr lang="da-DK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cowi.com</a:t>
            </a:r>
            <a:endParaRPr lang="uk-UA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uk-UA" sz="2000" b="1" dirty="0">
              <a:solidFill>
                <a:schemeClr val="tx1">
                  <a:lumMod val="85000"/>
                  <a:lumOff val="15000"/>
                </a:schemeClr>
              </a:solidFill>
              <a:cs typeface="Rubik" panose="02000604000000020004" pitchFamily="2" charset="-79"/>
            </a:endParaRPr>
          </a:p>
        </p:txBody>
      </p:sp>
      <p:pic>
        <p:nvPicPr>
          <p:cNvPr id="42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07" y="586853"/>
            <a:ext cx="1351128" cy="436728"/>
          </a:xfrm>
          <a:prstGeom prst="rect">
            <a:avLst/>
          </a:prstGeom>
        </p:spPr>
      </p:pic>
      <p:pic>
        <p:nvPicPr>
          <p:cNvPr id="43" name="Рисунок 4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3" y="321898"/>
            <a:ext cx="1900555" cy="1000760"/>
          </a:xfrm>
          <a:prstGeom prst="rect">
            <a:avLst/>
          </a:prstGeom>
        </p:spPr>
      </p:pic>
      <p:pic>
        <p:nvPicPr>
          <p:cNvPr id="44" name="Рисунок 4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066" y="317769"/>
            <a:ext cx="856615" cy="10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6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FD63C8C8DDF4890153A5DF60E3A2A" ma:contentTypeVersion="7" ma:contentTypeDescription="Create a new document." ma:contentTypeScope="" ma:versionID="b034ed943de0299d4567b3249739e11c">
  <xsd:schema xmlns:xsd="http://www.w3.org/2001/XMLSchema" xmlns:xs="http://www.w3.org/2001/XMLSchema" xmlns:p="http://schemas.microsoft.com/office/2006/metadata/properties" xmlns:ns2="87c9f704-c888-4d86-9d84-52e069c71207" targetNamespace="http://schemas.microsoft.com/office/2006/metadata/properties" ma:root="true" ma:fieldsID="227dfb8c62479b1c2d226c1aaccde80a" ns2:_="">
    <xsd:import namespace="87c9f704-c888-4d86-9d84-52e069c712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9f704-c888-4d86-9d84-52e069c71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9A30C3-71F1-431F-8646-46F7B9BA52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560011-5424-4554-9733-1DD7DFD54A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c9f704-c888-4d86-9d84-52e069c71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215391-0FC1-4F99-BD18-87A961AD407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7c9f704-c888-4d86-9d84-52e069c712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245</Words>
  <Application>Microsoft Office PowerPoint</Application>
  <PresentationFormat>Экран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Rubik</vt:lpstr>
      <vt:lpstr>Rubik Medium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Jesper Karup Pedersen</dc:creator>
  <cp:lastModifiedBy>Пользователь Windows</cp:lastModifiedBy>
  <cp:revision>8</cp:revision>
  <dcterms:created xsi:type="dcterms:W3CDTF">2020-06-29T15:58:44Z</dcterms:created>
  <dcterms:modified xsi:type="dcterms:W3CDTF">2020-06-30T09:49:52Z</dcterms:modified>
</cp:coreProperties>
</file>