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16"/>
  </p:notesMasterIdLst>
  <p:handoutMasterIdLst>
    <p:handoutMasterId r:id="rId17"/>
  </p:handoutMasterIdLst>
  <p:sldIdLst>
    <p:sldId id="719" r:id="rId2"/>
    <p:sldId id="737" r:id="rId3"/>
    <p:sldId id="730" r:id="rId4"/>
    <p:sldId id="724" r:id="rId5"/>
    <p:sldId id="740" r:id="rId6"/>
    <p:sldId id="731" r:id="rId7"/>
    <p:sldId id="720" r:id="rId8"/>
    <p:sldId id="734" r:id="rId9"/>
    <p:sldId id="738" r:id="rId10"/>
    <p:sldId id="712" r:id="rId11"/>
    <p:sldId id="742" r:id="rId12"/>
    <p:sldId id="743" r:id="rId13"/>
    <p:sldId id="709" r:id="rId14"/>
    <p:sldId id="741" r:id="rId15"/>
  </p:sldIdLst>
  <p:sldSz cx="9144000" cy="6858000" type="screen4x3"/>
  <p:notesSz cx="6761163" cy="9942513"/>
  <p:defaultTextStyle>
    <a:defPPr>
      <a:defRPr lang="ru-RU"/>
    </a:defPPr>
    <a:lvl1pPr marL="0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33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668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477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306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129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966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774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615" algn="l" defTabSz="9116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994D6"/>
    <a:srgbClr val="1DB9AA"/>
    <a:srgbClr val="006600"/>
    <a:srgbClr val="003300"/>
    <a:srgbClr val="C49100"/>
    <a:srgbClr val="CEB966"/>
    <a:srgbClr val="1BA99B"/>
    <a:srgbClr val="0C4C46"/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54" autoAdjust="0"/>
  </p:normalViewPr>
  <p:slideViewPr>
    <p:cSldViewPr>
      <p:cViewPr>
        <p:scale>
          <a:sx n="90" d="100"/>
          <a:sy n="90" d="100"/>
        </p:scale>
        <p:origin x="-67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 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 /><Relationship Id="rId1" Type="http://schemas.openxmlformats.org/officeDocument/2006/relationships/package" Target="../embeddings/______Microsoft_Office_Excel2.xlsx" 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3.xlsx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4.xlsx" 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5.xlsx" 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6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29815646034342"/>
          <c:y val="5.4566347672721997E-2"/>
          <c:w val="0.66640731907807704"/>
          <c:h val="0.784854327249326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EB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0D8-49C2-AA58-577D3E39BDAB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0D8-49C2-AA58-577D3E39BDAB}"/>
              </c:ext>
            </c:extLst>
          </c:dPt>
          <c:dPt>
            <c:idx val="2"/>
            <c:bubble3D val="0"/>
            <c:spPr>
              <a:solidFill>
                <a:srgbClr val="ACEAF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D8-49C2-AA58-577D3E39BD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E0-4958-8865-F249035DBFEC}"/>
              </c:ext>
            </c:extLst>
          </c:dPt>
          <c:cat>
            <c:strRef>
              <c:f>Лист1!$A$2:$A$4</c:f>
              <c:strCache>
                <c:ptCount val="3"/>
                <c:pt idx="0">
                  <c:v>енергорослини</c:v>
                </c:pt>
                <c:pt idx="1">
                  <c:v>відходи с/г</c:v>
                </c:pt>
                <c:pt idx="2">
                  <c:v>біометан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9.3000000000000007</c:v>
                </c:pt>
                <c:pt idx="2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8-49C2-AA58-577D3E39B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13456862195287"/>
          <c:y val="0.88400552576568303"/>
          <c:w val="0.67841451952111953"/>
          <c:h val="6.6792357012668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0610859695798"/>
          <c:y val="6.5435758668746014E-2"/>
          <c:w val="0.5659996416651295"/>
          <c:h val="0.793482027077294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0"/>
            </a:sp3d>
          </c:spPr>
          <c:dPt>
            <c:idx val="0"/>
            <c:bubble3D val="0"/>
            <c:spPr>
              <a:solidFill>
                <a:srgbClr val="E69292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1-AC42-4F80-A279-C2A769D45663}"/>
              </c:ext>
            </c:extLst>
          </c:dPt>
          <c:dPt>
            <c:idx val="1"/>
            <c:bubble3D val="0"/>
            <c:spPr>
              <a:solidFill>
                <a:srgbClr val="9AB8EE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5-AC42-4F80-A279-C2A769D45663}"/>
              </c:ext>
            </c:extLst>
          </c:dPt>
          <c:dPt>
            <c:idx val="2"/>
            <c:bubble3D val="0"/>
            <c:spPr>
              <a:solidFill>
                <a:srgbClr val="A4EC9E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4-AC42-4F80-A279-C2A769D45663}"/>
              </c:ext>
            </c:extLst>
          </c:dPt>
          <c:dPt>
            <c:idx val="3"/>
            <c:bubble3D val="0"/>
            <c:spPr>
              <a:solidFill>
                <a:srgbClr val="7030A0">
                  <a:alpha val="77000"/>
                </a:srgb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2-AC42-4F80-A279-C2A769D45663}"/>
              </c:ext>
            </c:extLst>
          </c:dPt>
          <c:dPt>
            <c:idx val="4"/>
            <c:bubble3D val="0"/>
            <c:spPr>
              <a:solidFill>
                <a:srgbClr val="FAFBC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3-AC42-4F80-A279-C2A769D45663}"/>
              </c:ext>
            </c:extLst>
          </c:dPt>
          <c:cat>
            <c:strRef>
              <c:f>Лист1!$A$2:$A$6</c:f>
              <c:strCache>
                <c:ptCount val="5"/>
                <c:pt idx="0">
                  <c:v>промисловість</c:v>
                </c:pt>
                <c:pt idx="1">
                  <c:v>населення</c:v>
                </c:pt>
                <c:pt idx="2">
                  <c:v>ТКЕ</c:v>
                </c:pt>
                <c:pt idx="3">
                  <c:v>бюджет</c:v>
                </c:pt>
                <c:pt idx="4">
                  <c:v>ВТВ та ін.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8.1</c:v>
                </c:pt>
                <c:pt idx="1">
                  <c:v>9.5</c:v>
                </c:pt>
                <c:pt idx="2">
                  <c:v>7.4</c:v>
                </c:pt>
                <c:pt idx="3">
                  <c:v>0.4</c:v>
                </c:pt>
                <c:pt idx="4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2-4F80-A279-C2A769D4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5"/>
        <c:holeSize val="5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34904097177951"/>
          <c:y val="0.89893216975906509"/>
          <c:w val="0.84850659706070342"/>
          <c:h val="7.04384228896417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61726058979815E-3"/>
          <c:y val="7.2810676779125755E-2"/>
          <c:w val="0.88908819801915018"/>
          <c:h val="0.92131026660120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Потужність об'єктів відновлюваної  електроенергетики, що працюють за «зеленим» тарифом, МВт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5.3087976496586494E-3"/>
                  <c:y val="0.1735485810716823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002060"/>
                        </a:solidFill>
                      </a:rPr>
                      <a:t>СЕСд-</a:t>
                    </a:r>
                    <a:r>
                      <a:rPr lang="ru-RU" sz="1600" b="1" dirty="0">
                        <a:solidFill>
                          <a:srgbClr val="C00000"/>
                        </a:solidFill>
                      </a:rPr>
                      <a:t>8,4%</a:t>
                    </a:r>
                  </a:p>
                  <a:p>
                    <a:r>
                      <a:rPr lang="ru-RU" sz="1600" dirty="0">
                        <a:solidFill>
                          <a:srgbClr val="002060"/>
                        </a:solidFill>
                      </a:rPr>
                      <a:t>659 МВт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1"/>
              <c:layout>
                <c:manualLayout>
                  <c:x val="0.21257684900671284"/>
                  <c:y val="-0.1603150946920469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002060"/>
                        </a:solidFill>
                      </a:rPr>
                      <a:t>СЕС-</a:t>
                    </a:r>
                    <a:r>
                      <a:rPr lang="ru-RU" sz="1600" b="1" dirty="0">
                        <a:solidFill>
                          <a:srgbClr val="C00000"/>
                        </a:solidFill>
                      </a:rPr>
                      <a:t>72,4%</a:t>
                    </a:r>
                  </a:p>
                  <a:p>
                    <a:r>
                      <a:rPr lang="ru-RU" sz="1600" baseline="0" dirty="0">
                        <a:solidFill>
                          <a:srgbClr val="002060"/>
                        </a:solidFill>
                      </a:rPr>
                      <a:t>5 708 </a:t>
                    </a:r>
                    <a:r>
                      <a:rPr lang="ru-RU" sz="1600" dirty="0">
                        <a:solidFill>
                          <a:srgbClr val="002060"/>
                        </a:solidFill>
                      </a:rPr>
                      <a:t>МВт</a:t>
                    </a:r>
                    <a:endParaRPr lang="ru-RU" sz="2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2"/>
              <c:layout>
                <c:manualLayout>
                  <c:x val="-0.18367010483056601"/>
                  <c:y val="0.1513454873869313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>
                        <a:solidFill>
                          <a:srgbClr val="002060"/>
                        </a:solidFill>
                      </a:rPr>
                      <a:t>ВЕС-</a:t>
                    </a:r>
                    <a:r>
                      <a:rPr lang="ru-RU" sz="1600" b="1" dirty="0">
                        <a:solidFill>
                          <a:srgbClr val="C00000"/>
                        </a:solidFill>
                      </a:rPr>
                      <a:t>15,4%</a:t>
                    </a:r>
                  </a:p>
                  <a:p>
                    <a:r>
                      <a:rPr lang="ru-RU" sz="1600" dirty="0">
                        <a:solidFill>
                          <a:srgbClr val="002060"/>
                        </a:solidFill>
                      </a:rPr>
                      <a:t>1 213 МВт</a:t>
                    </a:r>
                    <a:endParaRPr lang="ru-RU" sz="2000" dirty="0">
                      <a:solidFill>
                        <a:srgbClr val="002060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3"/>
              <c:layout>
                <c:manualLayout>
                  <c:x val="3.9246292818010765E-2"/>
                  <c:y val="-0.2646484336574718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МГЕС-</a:t>
                    </a:r>
                    <a:r>
                      <a:rPr lang="ru-RU" sz="1600" b="1" dirty="0">
                        <a:solidFill>
                          <a:srgbClr val="C00000"/>
                        </a:solidFill>
                      </a:rPr>
                      <a:t>1,5%</a:t>
                    </a:r>
                  </a:p>
                  <a:p>
                    <a:r>
                      <a:rPr lang="ru-RU" sz="1600" dirty="0"/>
                      <a:t>116 МВт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4"/>
              <c:layout>
                <c:manualLayout>
                  <c:x val="6.6399762756297886E-2"/>
                  <c:y val="-0.1069057389238555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Біомаса-</a:t>
                    </a:r>
                    <a:r>
                      <a:rPr lang="ru-RU" sz="1600" b="1" dirty="0">
                        <a:solidFill>
                          <a:srgbClr val="C00000"/>
                        </a:solidFill>
                      </a:rPr>
                      <a:t>1,1%</a:t>
                    </a:r>
                  </a:p>
                  <a:p>
                    <a:r>
                      <a:rPr lang="ru-RU" sz="1600" dirty="0"/>
                      <a:t>86 МВт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dLbl>
              <c:idx val="5"/>
              <c:layout>
                <c:manualLayout>
                  <c:x val="6.9794124459834378E-2"/>
                  <c:y val="9.966047746094820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Біогаз-</a:t>
                    </a:r>
                    <a:r>
                      <a:rPr lang="ru-RU" sz="1600" b="1" dirty="0">
                        <a:solidFill>
                          <a:srgbClr val="C00000"/>
                        </a:solidFill>
                      </a:rPr>
                      <a:t>1,2%</a:t>
                    </a:r>
                  </a:p>
                  <a:p>
                    <a:r>
                      <a:rPr lang="ru-RU" sz="1600" dirty="0"/>
                      <a:t>97 МВт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СЕС д.</c:v>
                </c:pt>
                <c:pt idx="1">
                  <c:v>СЕС</c:v>
                </c:pt>
                <c:pt idx="2">
                  <c:v>ВЕС</c:v>
                </c:pt>
                <c:pt idx="3">
                  <c:v>МГЕС</c:v>
                </c:pt>
                <c:pt idx="4">
                  <c:v>Біомаса</c:v>
                </c:pt>
                <c:pt idx="5">
                  <c:v>Біогаз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659</c:v>
                </c:pt>
                <c:pt idx="1">
                  <c:v>5708</c:v>
                </c:pt>
                <c:pt idx="2">
                  <c:v>1213</c:v>
                </c:pt>
                <c:pt idx="3">
                  <c:v>116</c:v>
                </c:pt>
                <c:pt idx="4">
                  <c:v>86</c:v>
                </c:pt>
                <c:pt idx="5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81-764C-9B16-6CBE36FB3D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Потенціал сировини, млрд м</a:t>
            </a:r>
            <a:r>
              <a:rPr lang="en-US" sz="2400" b="1" i="0" u="none" strike="noStrike" baseline="30000" dirty="0">
                <a:effectLst/>
              </a:rPr>
              <a:t>3</a:t>
            </a:r>
            <a:endParaRPr lang="ru-RU" sz="2000" b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1659141047820097"/>
          <c:y val="5.96516475021294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724106110929637"/>
          <c:y val="0.24348159858376456"/>
          <c:w val="0.6145065556563365"/>
          <c:h val="0.6749498234258197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Потенціал сировини, млрд м3 газу</c:v>
                </c:pt>
              </c:strCache>
            </c:strRef>
          </c:tx>
          <c:explosion val="6"/>
          <c:dPt>
            <c:idx val="0"/>
            <c:bubble3D val="0"/>
            <c:spPr>
              <a:solidFill>
                <a:srgbClr val="CC6600"/>
              </a:solidFill>
            </c:spPr>
            <c:extLst>
              <c:ext xmlns:c16="http://schemas.microsoft.com/office/drawing/2014/chart" uri="{C3380CC4-5D6E-409C-BE32-E72D297353CC}">
                <c16:uniqueId val="{00000000-F618-40A8-A58F-735459DD526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618-40A8-A58F-735459DD526A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F618-40A8-A58F-735459DD526A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>
              <c:ext xmlns:c16="http://schemas.microsoft.com/office/drawing/2014/chart" uri="{C3380CC4-5D6E-409C-BE32-E72D297353CC}">
                <c16:uniqueId val="{00000003-F618-40A8-A58F-735459DD526A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F618-40A8-A58F-735459DD526A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F618-40A8-A58F-735459DD526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18-40A8-A58F-735459DD526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18-40A8-A58F-735459DD52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Пожнивні рештки</c:v>
                </c:pt>
                <c:pt idx="1">
                  <c:v>Силос кукурудзи</c:v>
                </c:pt>
                <c:pt idx="2">
                  <c:v>Послід пташиний</c:v>
                </c:pt>
                <c:pt idx="3">
                  <c:v>Жом цукрових буряків</c:v>
                </c:pt>
                <c:pt idx="4">
                  <c:v>Гній свиней</c:v>
                </c:pt>
                <c:pt idx="5">
                  <c:v>Гній ВРХ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00">
                  <c:v>3.86</c:v>
                </c:pt>
                <c:pt idx="1">
                  <c:v>2.7090000000000001</c:v>
                </c:pt>
                <c:pt idx="2">
                  <c:v>0.46700000000000008</c:v>
                </c:pt>
                <c:pt idx="3">
                  <c:v>0.36300000000000032</c:v>
                </c:pt>
                <c:pt idx="4">
                  <c:v>0.24500000000000041</c:v>
                </c:pt>
                <c:pt idx="5">
                  <c:v>0.15800000000000064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18-40A8-A58F-735459DD526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</c:spPr>
    </c:plotArea>
    <c:legend>
      <c:legendPos val="l"/>
      <c:layout>
        <c:manualLayout>
          <c:xMode val="edge"/>
          <c:yMode val="edge"/>
          <c:x val="1.2247867520892738E-2"/>
          <c:y val="0.25063928082064957"/>
          <c:w val="0.35098437571977376"/>
          <c:h val="0.5527052549716697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069115129196358E-2"/>
          <c:w val="0.96730370226475104"/>
          <c:h val="0.8311257285922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ТПВ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bg1"/>
              </a:solidFill>
              <a:effectLst>
                <a:softEdge rad="31750"/>
              </a:effectLst>
            </c:spPr>
            <c:txPr>
              <a:bodyPr/>
              <a:lstStyle/>
              <a:p>
                <a:pPr algn="ctr">
                  <a:defRPr lang="ru-RU" sz="1400" b="0" i="0" u="none" strike="noStrike" kern="1200" baseline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IІ кв. 2020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11.1</c:v>
                </c:pt>
                <c:pt idx="6">
                  <c:v>18</c:v>
                </c:pt>
                <c:pt idx="7">
                  <c:v>26</c:v>
                </c:pt>
                <c:pt idx="8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34-45F8-9736-D185510FF1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Агропідприємства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34-45F8-9736-D185510FF1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chemeClr val="bg1"/>
              </a:solidFill>
              <a:effectLst>
                <a:softEdge rad="38100"/>
              </a:effectLst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IІ кв. 2020</c:v>
                </c:pt>
              </c:strCache>
            </c:strRef>
          </c:cat>
          <c:val>
            <c:numRef>
              <c:f>Лист1!$C$2:$C$10</c:f>
              <c:numCache>
                <c:formatCode>0</c:formatCode>
                <c:ptCount val="9"/>
                <c:pt idx="0">
                  <c:v>0</c:v>
                </c:pt>
                <c:pt idx="1">
                  <c:v>6.9</c:v>
                </c:pt>
                <c:pt idx="2">
                  <c:v>7.5</c:v>
                </c:pt>
                <c:pt idx="3">
                  <c:v>10.8</c:v>
                </c:pt>
                <c:pt idx="4">
                  <c:v>14</c:v>
                </c:pt>
                <c:pt idx="5">
                  <c:v>23.3</c:v>
                </c:pt>
                <c:pt idx="6">
                  <c:v>28</c:v>
                </c:pt>
                <c:pt idx="7">
                  <c:v>67</c:v>
                </c:pt>
                <c:pt idx="8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34-45F8-9736-D185510FF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556480"/>
        <c:axId val="71586944"/>
      </c:barChart>
      <c:catAx>
        <c:axId val="71556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586944"/>
        <c:crosses val="autoZero"/>
        <c:auto val="1"/>
        <c:lblAlgn val="ctr"/>
        <c:lblOffset val="100"/>
        <c:noMultiLvlLbl val="0"/>
      </c:catAx>
      <c:valAx>
        <c:axId val="7158694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7155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33311844917842E-3"/>
          <c:y val="5.0948746163629023E-2"/>
          <c:w val="0.96730370226475104"/>
          <c:h val="0.812388244560521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ТПВ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solidFill>
                <a:srgbClr val="FFFFFF"/>
              </a:solidFill>
              <a:effectLst>
                <a:softEdge rad="38100"/>
              </a:effectLst>
            </c:spPr>
            <c:txPr>
              <a:bodyPr/>
              <a:lstStyle/>
              <a:p>
                <a:pPr>
                  <a:defRPr sz="1400" b="0">
                    <a:solidFill>
                      <a:srgbClr val="00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ІI кв. 2020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  <c:pt idx="5">
                  <c:v>12</c:v>
                </c:pt>
                <c:pt idx="6">
                  <c:v>20</c:v>
                </c:pt>
                <c:pt idx="7">
                  <c:v>27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2-4663-9C40-550A01D2B8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Агропідприємства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42-4663-9C40-550A01D2B8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42-4663-9C40-550A01D2B89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</c:extLst>
            </c:dLbl>
            <c:spPr>
              <a:solidFill>
                <a:srgbClr val="FFFFFF"/>
              </a:solidFill>
              <a:effectLst>
                <a:softEdge rad="38100"/>
              </a:effectLst>
            </c:spPr>
            <c:txPr>
              <a:bodyPr/>
              <a:lstStyle/>
              <a:p>
                <a:pPr>
                  <a:defRPr sz="1400" b="0">
                    <a:solidFill>
                      <a:srgbClr val="00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ІI кв. 2020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13</c:v>
                </c:pt>
                <c:pt idx="7">
                  <c:v>22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42-4663-9C40-550A01D2B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30848"/>
        <c:axId val="71632384"/>
      </c:barChart>
      <c:catAx>
        <c:axId val="716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1632384"/>
        <c:crosses val="autoZero"/>
        <c:auto val="1"/>
        <c:lblAlgn val="ctr"/>
        <c:lblOffset val="100"/>
        <c:noMultiLvlLbl val="0"/>
      </c:catAx>
      <c:valAx>
        <c:axId val="716323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163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7D9A-B4E1-41E2-901F-07C22305471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D0AD150-9F9F-4752-A4D1-24416AA0EF01}">
      <dgm:prSet phldrT="[Текст]"/>
      <dgm:spPr>
        <a:solidFill>
          <a:schemeClr val="bg1"/>
        </a:solidFill>
        <a:ln w="95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>
            <a:lnSpc>
              <a:spcPct val="100000"/>
            </a:lnSpc>
          </a:pPr>
          <a:endParaRPr lang="uk-UA" b="1" dirty="0">
            <a:solidFill>
              <a:schemeClr val="accent5">
                <a:lumMod val="50000"/>
              </a:schemeClr>
            </a:solidFill>
          </a:endParaRPr>
        </a:p>
      </dgm:t>
    </dgm:pt>
    <dgm:pt modelId="{0FC8D583-EACB-4164-A694-1B73E22B15B9}" type="parTrans" cxnId="{C2CE6B05-1B42-4502-8EEE-044C2F2D9D31}">
      <dgm:prSet/>
      <dgm:spPr/>
      <dgm:t>
        <a:bodyPr/>
        <a:lstStyle/>
        <a:p>
          <a:endParaRPr lang="uk-UA"/>
        </a:p>
      </dgm:t>
    </dgm:pt>
    <dgm:pt modelId="{D1614511-1F23-4090-B3B0-32FD50F21066}" type="sibTrans" cxnId="{C2CE6B05-1B42-4502-8EEE-044C2F2D9D31}">
      <dgm:prSet/>
      <dgm:spPr/>
      <dgm:t>
        <a:bodyPr/>
        <a:lstStyle/>
        <a:p>
          <a:endParaRPr lang="uk-UA"/>
        </a:p>
      </dgm:t>
    </dgm:pt>
    <dgm:pt modelId="{F05C6C4E-E366-4D19-B1DA-8B97E47175F1}">
      <dgm:prSet phldrT="[Текст]"/>
      <dgm:spPr>
        <a:solidFill>
          <a:schemeClr val="bg1"/>
        </a:solidFill>
        <a:ln w="95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uk-UA" b="1" dirty="0">
            <a:solidFill>
              <a:schemeClr val="accent5">
                <a:lumMod val="50000"/>
              </a:schemeClr>
            </a:solidFill>
          </a:endParaRPr>
        </a:p>
      </dgm:t>
    </dgm:pt>
    <dgm:pt modelId="{5CF51697-5013-4E57-B3D6-2C2386B5EC37}" type="parTrans" cxnId="{B0244B49-0B47-43CD-9128-FC26F8AC1238}">
      <dgm:prSet/>
      <dgm:spPr/>
      <dgm:t>
        <a:bodyPr/>
        <a:lstStyle/>
        <a:p>
          <a:endParaRPr lang="uk-UA"/>
        </a:p>
      </dgm:t>
    </dgm:pt>
    <dgm:pt modelId="{41059CB4-8807-4DCE-B2C8-94064A1F90E6}" type="sibTrans" cxnId="{B0244B49-0B47-43CD-9128-FC26F8AC1238}">
      <dgm:prSet/>
      <dgm:spPr/>
      <dgm:t>
        <a:bodyPr/>
        <a:lstStyle/>
        <a:p>
          <a:endParaRPr lang="uk-UA"/>
        </a:p>
      </dgm:t>
    </dgm:pt>
    <dgm:pt modelId="{72FCC1EA-8001-4C7B-83C7-03779FC10002}">
      <dgm:prSet phldrT="[Текст]" custT="1"/>
      <dgm:spPr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>
          <a:solidFill>
            <a:schemeClr val="accent5">
              <a:lumMod val="50000"/>
              <a:alpha val="90000"/>
            </a:schemeClr>
          </a:solidFill>
        </a:ln>
      </dgm:spPr>
      <dgm:t>
        <a:bodyPr anchor="ctr" anchorCtr="0"/>
        <a:lstStyle/>
        <a:p>
          <a:pPr marL="360000">
            <a:lnSpc>
              <a:spcPct val="100000"/>
            </a:lnSpc>
            <a:spcAft>
              <a:spcPts val="0"/>
            </a:spcAft>
          </a:pPr>
          <a:r>
            <a:rPr lang="uk-UA" sz="1600" noProof="0" dirty="0">
              <a:solidFill>
                <a:schemeClr val="accent5">
                  <a:lumMod val="50000"/>
                </a:schemeClr>
              </a:solidFill>
            </a:rPr>
            <a:t>введення обов’язкової частки  біопалива</a:t>
          </a:r>
          <a:endParaRPr lang="uk-UA" sz="1600" dirty="0">
            <a:solidFill>
              <a:schemeClr val="accent5">
                <a:lumMod val="50000"/>
              </a:schemeClr>
            </a:solidFill>
          </a:endParaRPr>
        </a:p>
      </dgm:t>
    </dgm:pt>
    <dgm:pt modelId="{1D2B638C-533C-4C73-9073-020A888FB294}" type="parTrans" cxnId="{92CC13B2-E9E2-49FC-9A55-F4BEDB040389}">
      <dgm:prSet/>
      <dgm:spPr/>
      <dgm:t>
        <a:bodyPr/>
        <a:lstStyle/>
        <a:p>
          <a:endParaRPr lang="uk-UA"/>
        </a:p>
      </dgm:t>
    </dgm:pt>
    <dgm:pt modelId="{B68CEBFE-49BC-4239-A919-FFBAF168E019}" type="sibTrans" cxnId="{92CC13B2-E9E2-49FC-9A55-F4BEDB040389}">
      <dgm:prSet/>
      <dgm:spPr/>
      <dgm:t>
        <a:bodyPr/>
        <a:lstStyle/>
        <a:p>
          <a:endParaRPr lang="uk-UA"/>
        </a:p>
      </dgm:t>
    </dgm:pt>
    <dgm:pt modelId="{263EAE20-5DAB-4639-B1AE-C88844800A37}">
      <dgm:prSet phldrT="[Текст]"/>
      <dgm:spPr>
        <a:solidFill>
          <a:schemeClr val="bg1"/>
        </a:solidFill>
        <a:ln w="95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uk-UA" dirty="0">
            <a:solidFill>
              <a:schemeClr val="bg1"/>
            </a:solidFill>
          </a:endParaRPr>
        </a:p>
      </dgm:t>
    </dgm:pt>
    <dgm:pt modelId="{72E535FD-CAE5-4688-8805-A2FA7A4D6135}" type="parTrans" cxnId="{4500AA04-5A41-496F-AAC0-7100C839494F}">
      <dgm:prSet/>
      <dgm:spPr/>
      <dgm:t>
        <a:bodyPr/>
        <a:lstStyle/>
        <a:p>
          <a:endParaRPr lang="uk-UA"/>
        </a:p>
      </dgm:t>
    </dgm:pt>
    <dgm:pt modelId="{B053CC73-D357-4B2F-8E6E-780E088EC4DC}" type="sibTrans" cxnId="{4500AA04-5A41-496F-AAC0-7100C839494F}">
      <dgm:prSet/>
      <dgm:spPr/>
      <dgm:t>
        <a:bodyPr/>
        <a:lstStyle/>
        <a:p>
          <a:endParaRPr lang="uk-UA"/>
        </a:p>
      </dgm:t>
    </dgm:pt>
    <dgm:pt modelId="{6F630760-3304-4C07-B726-CE13E2197E88}">
      <dgm:prSet phldrT="[Текст]" custT="1"/>
      <dgm:spPr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>
          <a:solidFill>
            <a:schemeClr val="accent5">
              <a:lumMod val="50000"/>
              <a:alpha val="90000"/>
            </a:schemeClr>
          </a:solidFill>
          <a:prstDash val="solid"/>
        </a:ln>
      </dgm:spPr>
      <dgm:t>
        <a:bodyPr anchor="ctr" anchorCtr="0"/>
        <a:lstStyle/>
        <a:p>
          <a:pPr marL="360000">
            <a:lnSpc>
              <a:spcPct val="100000"/>
            </a:lnSpc>
            <a:spcAft>
              <a:spcPts val="0"/>
            </a:spcAft>
          </a:pPr>
          <a:endParaRPr lang="uk-UA" sz="1600" dirty="0">
            <a:solidFill>
              <a:schemeClr val="accent5">
                <a:lumMod val="50000"/>
              </a:schemeClr>
            </a:solidFill>
          </a:endParaRPr>
        </a:p>
      </dgm:t>
    </dgm:pt>
    <dgm:pt modelId="{8E5EB6E2-DEA2-4728-8292-5B49EF458D52}" type="parTrans" cxnId="{A40E67E9-4746-4440-B000-D0D5722DBE6A}">
      <dgm:prSet/>
      <dgm:spPr/>
      <dgm:t>
        <a:bodyPr/>
        <a:lstStyle/>
        <a:p>
          <a:endParaRPr lang="uk-UA"/>
        </a:p>
      </dgm:t>
    </dgm:pt>
    <dgm:pt modelId="{AC2F94D0-3615-46DD-9052-FD1C26FE0AA7}" type="sibTrans" cxnId="{A40E67E9-4746-4440-B000-D0D5722DBE6A}">
      <dgm:prSet/>
      <dgm:spPr/>
      <dgm:t>
        <a:bodyPr/>
        <a:lstStyle/>
        <a:p>
          <a:endParaRPr lang="uk-UA"/>
        </a:p>
      </dgm:t>
    </dgm:pt>
    <dgm:pt modelId="{1E84C0CF-F0F0-4B8D-9392-6670F63FCB13}">
      <dgm:prSet phldrT="[Текст]" custT="1"/>
      <dgm:spPr>
        <a:solidFill>
          <a:schemeClr val="bg1"/>
        </a:solidFill>
        <a:ln w="95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uk-UA" sz="1400" b="1" dirty="0">
            <a:solidFill>
              <a:schemeClr val="accent5">
                <a:lumMod val="50000"/>
              </a:schemeClr>
            </a:solidFill>
          </a:endParaRPr>
        </a:p>
      </dgm:t>
    </dgm:pt>
    <dgm:pt modelId="{13336669-5140-4E54-B020-5E116E918B53}" type="parTrans" cxnId="{643BCBC6-CCC8-43D4-985A-8441A4D5A009}">
      <dgm:prSet/>
      <dgm:spPr/>
      <dgm:t>
        <a:bodyPr/>
        <a:lstStyle/>
        <a:p>
          <a:endParaRPr lang="uk-UA"/>
        </a:p>
      </dgm:t>
    </dgm:pt>
    <dgm:pt modelId="{005C48B5-D6C7-4B79-A9A5-5BFA2DC79CD8}" type="sibTrans" cxnId="{643BCBC6-CCC8-43D4-985A-8441A4D5A009}">
      <dgm:prSet/>
      <dgm:spPr/>
      <dgm:t>
        <a:bodyPr/>
        <a:lstStyle/>
        <a:p>
          <a:endParaRPr lang="uk-UA"/>
        </a:p>
      </dgm:t>
    </dgm:pt>
    <dgm:pt modelId="{CB2B3E2F-90B0-4703-9F4D-25221D7E01CA}">
      <dgm:prSet phldrT="[Текст]" custT="1"/>
      <dgm:spPr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>
          <a:solidFill>
            <a:schemeClr val="accent5">
              <a:lumMod val="50000"/>
              <a:alpha val="90000"/>
            </a:schemeClr>
          </a:solidFill>
        </a:ln>
      </dgm:spPr>
      <dgm:t>
        <a:bodyPr anchor="ctr" anchorCtr="0"/>
        <a:lstStyle/>
        <a:p>
          <a:pPr marL="360000">
            <a:lnSpc>
              <a:spcPct val="100000"/>
            </a:lnSpc>
            <a:spcAft>
              <a:spcPts val="0"/>
            </a:spcAft>
          </a:pPr>
          <a:endParaRPr lang="uk-UA" sz="1600" dirty="0">
            <a:solidFill>
              <a:schemeClr val="accent5">
                <a:lumMod val="50000"/>
              </a:schemeClr>
            </a:solidFill>
          </a:endParaRPr>
        </a:p>
      </dgm:t>
    </dgm:pt>
    <dgm:pt modelId="{BB4CE93B-DB18-4290-AF1F-4FE936478F8C}" type="parTrans" cxnId="{DA064BE0-6D98-49F5-94ED-36F81FCC9823}">
      <dgm:prSet/>
      <dgm:spPr/>
      <dgm:t>
        <a:bodyPr/>
        <a:lstStyle/>
        <a:p>
          <a:endParaRPr lang="uk-UA"/>
        </a:p>
      </dgm:t>
    </dgm:pt>
    <dgm:pt modelId="{93473E73-C5E1-491F-9BF4-245B7D523281}" type="sibTrans" cxnId="{DA064BE0-6D98-49F5-94ED-36F81FCC9823}">
      <dgm:prSet/>
      <dgm:spPr/>
      <dgm:t>
        <a:bodyPr/>
        <a:lstStyle/>
        <a:p>
          <a:endParaRPr lang="uk-UA"/>
        </a:p>
      </dgm:t>
    </dgm:pt>
    <dgm:pt modelId="{9BD6113A-EEAF-45A3-A13B-75AA1408C58A}">
      <dgm:prSet phldrT="[Текст]"/>
      <dgm:spPr>
        <a:solidFill>
          <a:schemeClr val="bg1"/>
        </a:solidFill>
        <a:ln w="95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endParaRPr lang="uk-UA" b="1" dirty="0">
            <a:solidFill>
              <a:schemeClr val="accent5">
                <a:lumMod val="50000"/>
              </a:schemeClr>
            </a:solidFill>
          </a:endParaRPr>
        </a:p>
      </dgm:t>
    </dgm:pt>
    <dgm:pt modelId="{69080AA4-1D7B-4F9A-825B-BBABAC295999}" type="parTrans" cxnId="{E8E33BD5-5971-45C0-87E7-3E7317794B06}">
      <dgm:prSet/>
      <dgm:spPr/>
      <dgm:t>
        <a:bodyPr/>
        <a:lstStyle/>
        <a:p>
          <a:endParaRPr lang="uk-UA"/>
        </a:p>
      </dgm:t>
    </dgm:pt>
    <dgm:pt modelId="{43481401-A802-4EAD-B9F0-0A6E1127094C}" type="sibTrans" cxnId="{E8E33BD5-5971-45C0-87E7-3E7317794B06}">
      <dgm:prSet/>
      <dgm:spPr/>
      <dgm:t>
        <a:bodyPr/>
        <a:lstStyle/>
        <a:p>
          <a:endParaRPr lang="uk-UA"/>
        </a:p>
      </dgm:t>
    </dgm:pt>
    <dgm:pt modelId="{69F49ACD-DD4A-494D-B73F-345913147D62}">
      <dgm:prSet phldrT="[Текст]" custT="1"/>
      <dgm:spPr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>
          <a:solidFill>
            <a:schemeClr val="accent5">
              <a:lumMod val="50000"/>
              <a:alpha val="90000"/>
            </a:schemeClr>
          </a:solidFill>
        </a:ln>
      </dgm:spPr>
      <dgm:t>
        <a:bodyPr anchor="ctr" anchorCtr="0"/>
        <a:lstStyle/>
        <a:p>
          <a:pPr marL="360000">
            <a:lnSpc>
              <a:spcPct val="100000"/>
            </a:lnSpc>
            <a:spcAft>
              <a:spcPts val="0"/>
            </a:spcAft>
          </a:pPr>
          <a:endParaRPr lang="uk-UA" sz="1500" dirty="0">
            <a:solidFill>
              <a:schemeClr val="accent5">
                <a:lumMod val="50000"/>
              </a:schemeClr>
            </a:solidFill>
          </a:endParaRPr>
        </a:p>
      </dgm:t>
    </dgm:pt>
    <dgm:pt modelId="{794C4832-07BD-4F81-BA85-DEB25D2DAF90}" type="parTrans" cxnId="{0148209B-9FFF-4D18-8D2D-05202CA13B78}">
      <dgm:prSet/>
      <dgm:spPr/>
      <dgm:t>
        <a:bodyPr/>
        <a:lstStyle/>
        <a:p>
          <a:endParaRPr lang="uk-UA"/>
        </a:p>
      </dgm:t>
    </dgm:pt>
    <dgm:pt modelId="{8DFA9950-1F86-4802-A788-2A1AE51FDDA9}" type="sibTrans" cxnId="{0148209B-9FFF-4D18-8D2D-05202CA13B78}">
      <dgm:prSet/>
      <dgm:spPr/>
      <dgm:t>
        <a:bodyPr/>
        <a:lstStyle/>
        <a:p>
          <a:endParaRPr lang="uk-UA"/>
        </a:p>
      </dgm:t>
    </dgm:pt>
    <dgm:pt modelId="{1C8653E0-D94D-4BDE-AF29-D31B4A6E3BBE}">
      <dgm:prSet phldrT="[Текст]" custT="1"/>
      <dgm:spPr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>
          <a:solidFill>
            <a:schemeClr val="accent5">
              <a:lumMod val="50000"/>
              <a:alpha val="90000"/>
            </a:schemeClr>
          </a:solidFill>
        </a:ln>
      </dgm:spPr>
      <dgm:t>
        <a:bodyPr anchor="ctr" anchorCtr="0"/>
        <a:lstStyle/>
        <a:p>
          <a:pPr marL="360000">
            <a:lnSpc>
              <a:spcPct val="100000"/>
            </a:lnSpc>
            <a:spcAft>
              <a:spcPts val="0"/>
            </a:spcAft>
          </a:pPr>
          <a:r>
            <a:rPr lang="uk-UA" sz="1600" noProof="0" dirty="0">
              <a:solidFill>
                <a:schemeClr val="accent5">
                  <a:lumMod val="50000"/>
                </a:schemeClr>
              </a:solidFill>
            </a:rPr>
            <a:t>введення критеріїв сталості для біопалива</a:t>
          </a:r>
          <a:endParaRPr lang="uk-UA" sz="1600" dirty="0">
            <a:solidFill>
              <a:schemeClr val="accent5">
                <a:lumMod val="50000"/>
              </a:schemeClr>
            </a:solidFill>
          </a:endParaRPr>
        </a:p>
      </dgm:t>
    </dgm:pt>
    <dgm:pt modelId="{6FB0A375-08BE-411F-94B1-2EBA9B2F3412}" type="parTrans" cxnId="{1A2FEF84-7307-408C-BB27-56961895C13A}">
      <dgm:prSet/>
      <dgm:spPr/>
      <dgm:t>
        <a:bodyPr/>
        <a:lstStyle/>
        <a:p>
          <a:endParaRPr lang="uk-UA"/>
        </a:p>
      </dgm:t>
    </dgm:pt>
    <dgm:pt modelId="{CF4FF33B-9505-4300-893B-26C8FE135CA7}" type="sibTrans" cxnId="{1A2FEF84-7307-408C-BB27-56961895C13A}">
      <dgm:prSet/>
      <dgm:spPr/>
      <dgm:t>
        <a:bodyPr/>
        <a:lstStyle/>
        <a:p>
          <a:endParaRPr lang="uk-UA"/>
        </a:p>
      </dgm:t>
    </dgm:pt>
    <dgm:pt modelId="{ABB33CE3-75E1-4779-9CC1-9617BA1E387E}">
      <dgm:prSet phldrT="[Текст]" custT="1"/>
      <dgm:spPr>
        <a:gradFill flip="none" rotWithShape="0">
          <a:gsLst>
            <a:gs pos="50000">
              <a:schemeClr val="bg1">
                <a:lumMod val="95000"/>
              </a:schemeClr>
            </a:gs>
            <a:gs pos="79583">
              <a:schemeClr val="tx2">
                <a:tint val="23500"/>
                <a:satMod val="160000"/>
                <a:lumMod val="56000"/>
                <a:lumOff val="44000"/>
              </a:schemeClr>
            </a:gs>
            <a:gs pos="48000">
              <a:schemeClr val="bg1"/>
            </a:gs>
            <a:gs pos="52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  <a:tileRect r="-100000" b="-100000"/>
        </a:gradFill>
        <a:ln w="9525">
          <a:solidFill>
            <a:schemeClr val="accent5">
              <a:lumMod val="50000"/>
              <a:alpha val="90000"/>
            </a:schemeClr>
          </a:solidFill>
        </a:ln>
      </dgm:spPr>
      <dgm:t>
        <a:bodyPr anchor="ctr" anchorCtr="0"/>
        <a:lstStyle/>
        <a:p>
          <a:pPr marL="360000">
            <a:lnSpc>
              <a:spcPct val="100000"/>
            </a:lnSpc>
            <a:spcAft>
              <a:spcPts val="0"/>
            </a:spcAft>
          </a:pPr>
          <a:r>
            <a:rPr lang="uk-UA" sz="1600" dirty="0">
              <a:solidFill>
                <a:schemeClr val="accent5">
                  <a:lumMod val="50000"/>
                </a:schemeClr>
              </a:solidFill>
            </a:rPr>
            <a:t>введення вимог до якості біопалива</a:t>
          </a:r>
        </a:p>
      </dgm:t>
    </dgm:pt>
    <dgm:pt modelId="{9E5198C0-8897-4877-AB32-FF15A67F4AA6}" type="sibTrans" cxnId="{C571DC31-FC7B-4A79-A770-2DFE1B7091A9}">
      <dgm:prSet/>
      <dgm:spPr/>
      <dgm:t>
        <a:bodyPr/>
        <a:lstStyle/>
        <a:p>
          <a:endParaRPr lang="ru-RU"/>
        </a:p>
      </dgm:t>
    </dgm:pt>
    <dgm:pt modelId="{2365FE3E-1821-492E-8528-4D62E980540F}" type="parTrans" cxnId="{C571DC31-FC7B-4A79-A770-2DFE1B7091A9}">
      <dgm:prSet/>
      <dgm:spPr/>
      <dgm:t>
        <a:bodyPr/>
        <a:lstStyle/>
        <a:p>
          <a:endParaRPr lang="ru-RU"/>
        </a:p>
      </dgm:t>
    </dgm:pt>
    <dgm:pt modelId="{5B3EBBDE-0A02-46CC-A516-4E5D791FF099}">
      <dgm:prSet phldrT="[Текст]" custT="1"/>
      <dgm:spPr>
        <a:gradFill flip="none" rotWithShape="0">
          <a:gsLst>
            <a:gs pos="50000">
              <a:schemeClr val="bg1">
                <a:lumMod val="95000"/>
              </a:schemeClr>
            </a:gs>
            <a:gs pos="79583">
              <a:schemeClr val="tx2">
                <a:tint val="23500"/>
                <a:satMod val="160000"/>
                <a:lumMod val="56000"/>
                <a:lumOff val="44000"/>
              </a:schemeClr>
            </a:gs>
            <a:gs pos="48000">
              <a:schemeClr val="bg1"/>
            </a:gs>
            <a:gs pos="52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  <a:tileRect r="-100000" b="-100000"/>
        </a:gradFill>
        <a:ln w="9525">
          <a:solidFill>
            <a:schemeClr val="accent5">
              <a:lumMod val="50000"/>
              <a:alpha val="90000"/>
            </a:schemeClr>
          </a:solidFill>
        </a:ln>
      </dgm:spPr>
      <dgm:t>
        <a:bodyPr anchor="ctr" anchorCtr="0"/>
        <a:lstStyle/>
        <a:p>
          <a:pPr marL="360000">
            <a:lnSpc>
              <a:spcPct val="100000"/>
            </a:lnSpc>
            <a:spcAft>
              <a:spcPts val="0"/>
            </a:spcAft>
          </a:pPr>
          <a:r>
            <a:rPr lang="uk-UA" sz="1600" b="0" dirty="0">
              <a:solidFill>
                <a:schemeClr val="accent5">
                  <a:lumMod val="50000"/>
                </a:schemeClr>
              </a:solidFill>
            </a:rPr>
            <a:t>створення єдиної  системи електронної торгівлі</a:t>
          </a:r>
          <a:endParaRPr lang="uk-UA" sz="1600" dirty="0">
            <a:solidFill>
              <a:schemeClr val="accent5">
                <a:lumMod val="50000"/>
              </a:schemeClr>
            </a:solidFill>
          </a:endParaRPr>
        </a:p>
      </dgm:t>
    </dgm:pt>
    <dgm:pt modelId="{0F58D68E-E764-43FA-A936-394D182DA12C}" type="sibTrans" cxnId="{A8BE141F-F2BC-494B-B7BF-56A346281C36}">
      <dgm:prSet/>
      <dgm:spPr/>
      <dgm:t>
        <a:bodyPr/>
        <a:lstStyle/>
        <a:p>
          <a:endParaRPr lang="uk-UA"/>
        </a:p>
      </dgm:t>
    </dgm:pt>
    <dgm:pt modelId="{B98D35B1-497B-44A4-AD32-A871421AEE8E}" type="parTrans" cxnId="{A8BE141F-F2BC-494B-B7BF-56A346281C36}">
      <dgm:prSet/>
      <dgm:spPr/>
      <dgm:t>
        <a:bodyPr/>
        <a:lstStyle/>
        <a:p>
          <a:endParaRPr lang="uk-UA"/>
        </a:p>
      </dgm:t>
    </dgm:pt>
    <dgm:pt modelId="{A98E4E03-04E7-4BF2-B8D9-59718816CAAA}" type="pres">
      <dgm:prSet presAssocID="{68E27D9A-B4E1-41E2-901F-07C223054712}" presName="Name0" presStyleCnt="0">
        <dgm:presLayoutVars>
          <dgm:dir/>
          <dgm:animLvl val="lvl"/>
          <dgm:resizeHandles/>
        </dgm:presLayoutVars>
      </dgm:prSet>
      <dgm:spPr/>
    </dgm:pt>
    <dgm:pt modelId="{6E6081F8-590C-49A0-AEF0-DCB521B7429D}" type="pres">
      <dgm:prSet presAssocID="{2D0AD150-9F9F-4752-A4D1-24416AA0EF01}" presName="linNode" presStyleCnt="0"/>
      <dgm:spPr/>
    </dgm:pt>
    <dgm:pt modelId="{03EF01C3-0626-45F8-B2A6-707E0EA958F4}" type="pres">
      <dgm:prSet presAssocID="{2D0AD150-9F9F-4752-A4D1-24416AA0EF01}" presName="parentShp" presStyleLbl="node1" presStyleIdx="0" presStyleCnt="5" custScaleX="65027" custScaleY="125531" custLinFactNeighborX="-1748" custLinFactNeighborY="1343">
        <dgm:presLayoutVars>
          <dgm:bulletEnabled val="1"/>
        </dgm:presLayoutVars>
      </dgm:prSet>
      <dgm:spPr/>
    </dgm:pt>
    <dgm:pt modelId="{6D2CAFEE-B78B-4B76-869C-59D54DDA83E0}" type="pres">
      <dgm:prSet presAssocID="{2D0AD150-9F9F-4752-A4D1-24416AA0EF01}" presName="childShp" presStyleLbl="bgAccFollowNode1" presStyleIdx="0" presStyleCnt="5" custScaleY="155073" custLinFactY="200000" custLinFactNeighborX="-261" custLinFactNeighborY="293782">
        <dgm:presLayoutVars>
          <dgm:bulletEnabled val="1"/>
        </dgm:presLayoutVars>
      </dgm:prSet>
      <dgm:spPr/>
    </dgm:pt>
    <dgm:pt modelId="{3F61E822-3C6B-4DF6-8ECE-575320A969E8}" type="pres">
      <dgm:prSet presAssocID="{D1614511-1F23-4090-B3B0-32FD50F21066}" presName="spacing" presStyleCnt="0"/>
      <dgm:spPr/>
    </dgm:pt>
    <dgm:pt modelId="{36EAD3B0-0FC8-4727-B20B-1CA88C94A2DE}" type="pres">
      <dgm:prSet presAssocID="{F05C6C4E-E366-4D19-B1DA-8B97E47175F1}" presName="linNode" presStyleCnt="0"/>
      <dgm:spPr/>
    </dgm:pt>
    <dgm:pt modelId="{A9CB9043-E0B8-4828-AC10-BF543BDD42B3}" type="pres">
      <dgm:prSet presAssocID="{F05C6C4E-E366-4D19-B1DA-8B97E47175F1}" presName="parentShp" presStyleLbl="node1" presStyleIdx="1" presStyleCnt="5" custScaleX="65027" custScaleY="125531" custLinFactNeighborX="-1748" custLinFactNeighborY="1343">
        <dgm:presLayoutVars>
          <dgm:bulletEnabled val="1"/>
        </dgm:presLayoutVars>
      </dgm:prSet>
      <dgm:spPr/>
    </dgm:pt>
    <dgm:pt modelId="{55E709EE-894B-4B8D-9F9E-E0A2E7ABAE57}" type="pres">
      <dgm:prSet presAssocID="{F05C6C4E-E366-4D19-B1DA-8B97E47175F1}" presName="childShp" presStyleLbl="bgAccFollowNode1" presStyleIdx="1" presStyleCnt="5" custScaleY="155073" custLinFactNeighborX="514" custLinFactNeighborY="2077">
        <dgm:presLayoutVars>
          <dgm:bulletEnabled val="1"/>
        </dgm:presLayoutVars>
      </dgm:prSet>
      <dgm:spPr/>
    </dgm:pt>
    <dgm:pt modelId="{6FDCBC4D-2303-4C02-A3E7-E85386E4E325}" type="pres">
      <dgm:prSet presAssocID="{41059CB4-8807-4DCE-B2C8-94064A1F90E6}" presName="spacing" presStyleCnt="0"/>
      <dgm:spPr/>
    </dgm:pt>
    <dgm:pt modelId="{A4767A3A-57B2-4847-B33C-DAC386574954}" type="pres">
      <dgm:prSet presAssocID="{263EAE20-5DAB-4639-B1AE-C88844800A37}" presName="linNode" presStyleCnt="0"/>
      <dgm:spPr/>
    </dgm:pt>
    <dgm:pt modelId="{67F3500D-ADA2-41F2-9D9E-E77A60243DAF}" type="pres">
      <dgm:prSet presAssocID="{263EAE20-5DAB-4639-B1AE-C88844800A37}" presName="parentShp" presStyleLbl="node1" presStyleIdx="2" presStyleCnt="5" custScaleX="65120" custScaleY="125531" custLinFactNeighborX="-1748" custLinFactNeighborY="1343">
        <dgm:presLayoutVars>
          <dgm:bulletEnabled val="1"/>
        </dgm:presLayoutVars>
      </dgm:prSet>
      <dgm:spPr/>
    </dgm:pt>
    <dgm:pt modelId="{1967DD9F-EBAA-46D7-9F5E-C858081E0E6B}" type="pres">
      <dgm:prSet presAssocID="{263EAE20-5DAB-4639-B1AE-C88844800A37}" presName="childShp" presStyleLbl="bgAccFollowNode1" presStyleIdx="2" presStyleCnt="5" custScaleY="155073" custLinFactNeighborX="257">
        <dgm:presLayoutVars>
          <dgm:bulletEnabled val="1"/>
        </dgm:presLayoutVars>
      </dgm:prSet>
      <dgm:spPr/>
    </dgm:pt>
    <dgm:pt modelId="{1C1194E4-92CB-4027-B668-C010FA36EFE0}" type="pres">
      <dgm:prSet presAssocID="{B053CC73-D357-4B2F-8E6E-780E088EC4DC}" presName="spacing" presStyleCnt="0"/>
      <dgm:spPr/>
    </dgm:pt>
    <dgm:pt modelId="{2CD16B28-CDD2-4859-86B5-DEAF5849E803}" type="pres">
      <dgm:prSet presAssocID="{1E84C0CF-F0F0-4B8D-9392-6670F63FCB13}" presName="linNode" presStyleCnt="0"/>
      <dgm:spPr/>
    </dgm:pt>
    <dgm:pt modelId="{6BA6FC4A-0B2E-43BA-A7AF-513F89C2F524}" type="pres">
      <dgm:prSet presAssocID="{1E84C0CF-F0F0-4B8D-9392-6670F63FCB13}" presName="parentShp" presStyleLbl="node1" presStyleIdx="3" presStyleCnt="5" custScaleX="65027" custScaleY="125531" custLinFactNeighborX="-1748" custLinFactNeighborY="1343">
        <dgm:presLayoutVars>
          <dgm:bulletEnabled val="1"/>
        </dgm:presLayoutVars>
      </dgm:prSet>
      <dgm:spPr/>
    </dgm:pt>
    <dgm:pt modelId="{FC151D04-6629-4642-9110-FFBEF4CCEC18}" type="pres">
      <dgm:prSet presAssocID="{1E84C0CF-F0F0-4B8D-9392-6670F63FCB13}" presName="childShp" presStyleLbl="bgAccFollowNode1" presStyleIdx="3" presStyleCnt="5" custScaleX="99514" custScaleY="155073" custLinFactY="-200000" custLinFactNeighborX="1215" custLinFactNeighborY="-292397">
        <dgm:presLayoutVars>
          <dgm:bulletEnabled val="1"/>
        </dgm:presLayoutVars>
      </dgm:prSet>
      <dgm:spPr/>
    </dgm:pt>
    <dgm:pt modelId="{27DCE904-EF96-478F-86F1-78D4E709F1FE}" type="pres">
      <dgm:prSet presAssocID="{005C48B5-D6C7-4B79-A9A5-5BFA2DC79CD8}" presName="spacing" presStyleCnt="0"/>
      <dgm:spPr/>
    </dgm:pt>
    <dgm:pt modelId="{7A405FB6-BCA9-498C-B184-B3FE8B8EC0DD}" type="pres">
      <dgm:prSet presAssocID="{9BD6113A-EEAF-45A3-A13B-75AA1408C58A}" presName="linNode" presStyleCnt="0"/>
      <dgm:spPr/>
    </dgm:pt>
    <dgm:pt modelId="{7C864AB3-599D-4A02-8AA8-66239520E9AE}" type="pres">
      <dgm:prSet presAssocID="{9BD6113A-EEAF-45A3-A13B-75AA1408C58A}" presName="parentShp" presStyleLbl="node1" presStyleIdx="4" presStyleCnt="5" custScaleX="63476" custScaleY="125531" custLinFactNeighborX="-1748" custLinFactNeighborY="1343">
        <dgm:presLayoutVars>
          <dgm:bulletEnabled val="1"/>
        </dgm:presLayoutVars>
      </dgm:prSet>
      <dgm:spPr/>
    </dgm:pt>
    <dgm:pt modelId="{9D14818D-00D1-4731-8090-03F9FD4F8228}" type="pres">
      <dgm:prSet presAssocID="{9BD6113A-EEAF-45A3-A13B-75AA1408C58A}" presName="childShp" presStyleLbl="bgAccFollowNode1" presStyleIdx="4" presStyleCnt="5" custScaleY="155073" custLinFactNeighborX="771">
        <dgm:presLayoutVars>
          <dgm:bulletEnabled val="1"/>
        </dgm:presLayoutVars>
      </dgm:prSet>
      <dgm:spPr/>
    </dgm:pt>
  </dgm:ptLst>
  <dgm:cxnLst>
    <dgm:cxn modelId="{ED355402-B0F7-497B-83A7-3B5AD8479A41}" type="presOf" srcId="{9BD6113A-EEAF-45A3-A13B-75AA1408C58A}" destId="{7C864AB3-599D-4A02-8AA8-66239520E9AE}" srcOrd="0" destOrd="0" presId="urn:microsoft.com/office/officeart/2005/8/layout/vList6"/>
    <dgm:cxn modelId="{4500AA04-5A41-496F-AAC0-7100C839494F}" srcId="{68E27D9A-B4E1-41E2-901F-07C223054712}" destId="{263EAE20-5DAB-4639-B1AE-C88844800A37}" srcOrd="2" destOrd="0" parTransId="{72E535FD-CAE5-4688-8805-A2FA7A4D6135}" sibTransId="{B053CC73-D357-4B2F-8E6E-780E088EC4DC}"/>
    <dgm:cxn modelId="{C2CE6B05-1B42-4502-8EEE-044C2F2D9D31}" srcId="{68E27D9A-B4E1-41E2-901F-07C223054712}" destId="{2D0AD150-9F9F-4752-A4D1-24416AA0EF01}" srcOrd="0" destOrd="0" parTransId="{0FC8D583-EACB-4164-A694-1B73E22B15B9}" sibTransId="{D1614511-1F23-4090-B3B0-32FD50F21066}"/>
    <dgm:cxn modelId="{A8BE141F-F2BC-494B-B7BF-56A346281C36}" srcId="{2D0AD150-9F9F-4752-A4D1-24416AA0EF01}" destId="{5B3EBBDE-0A02-46CC-A516-4E5D791FF099}" srcOrd="0" destOrd="0" parTransId="{B98D35B1-497B-44A4-AD32-A871421AEE8E}" sibTransId="{0F58D68E-E764-43FA-A936-394D182DA12C}"/>
    <dgm:cxn modelId="{2EA54930-D9A7-43AC-887C-C21C9B23F89F}" type="presOf" srcId="{69F49ACD-DD4A-494D-B73F-345913147D62}" destId="{9D14818D-00D1-4731-8090-03F9FD4F8228}" srcOrd="0" destOrd="0" presId="urn:microsoft.com/office/officeart/2005/8/layout/vList6"/>
    <dgm:cxn modelId="{C571DC31-FC7B-4A79-A770-2DFE1B7091A9}" srcId="{2D0AD150-9F9F-4752-A4D1-24416AA0EF01}" destId="{ABB33CE3-75E1-4779-9CC1-9617BA1E387E}" srcOrd="1" destOrd="0" parTransId="{2365FE3E-1821-492E-8528-4D62E980540F}" sibTransId="{9E5198C0-8897-4877-AB32-FF15A67F4AA6}"/>
    <dgm:cxn modelId="{2E82733E-AAEC-45CF-9335-41AD00528E3F}" type="presOf" srcId="{72FCC1EA-8001-4C7B-83C7-03779FC10002}" destId="{55E709EE-894B-4B8D-9F9E-E0A2E7ABAE57}" srcOrd="0" destOrd="0" presId="urn:microsoft.com/office/officeart/2005/8/layout/vList6"/>
    <dgm:cxn modelId="{EFE32A63-044A-480F-8FFA-C6A8773486DA}" type="presOf" srcId="{ABB33CE3-75E1-4779-9CC1-9617BA1E387E}" destId="{6D2CAFEE-B78B-4B76-869C-59D54DDA83E0}" srcOrd="0" destOrd="1" presId="urn:microsoft.com/office/officeart/2005/8/layout/vList6"/>
    <dgm:cxn modelId="{B0244B49-0B47-43CD-9128-FC26F8AC1238}" srcId="{68E27D9A-B4E1-41E2-901F-07C223054712}" destId="{F05C6C4E-E366-4D19-B1DA-8B97E47175F1}" srcOrd="1" destOrd="0" parTransId="{5CF51697-5013-4E57-B3D6-2C2386B5EC37}" sibTransId="{41059CB4-8807-4DCE-B2C8-94064A1F90E6}"/>
    <dgm:cxn modelId="{6168EA4B-763A-4C07-B286-5695976F32AF}" type="presOf" srcId="{F05C6C4E-E366-4D19-B1DA-8B97E47175F1}" destId="{A9CB9043-E0B8-4828-AC10-BF543BDD42B3}" srcOrd="0" destOrd="0" presId="urn:microsoft.com/office/officeart/2005/8/layout/vList6"/>
    <dgm:cxn modelId="{8E5BF374-021C-47D8-B739-0475B4F2D9BC}" type="presOf" srcId="{263EAE20-5DAB-4639-B1AE-C88844800A37}" destId="{67F3500D-ADA2-41F2-9D9E-E77A60243DAF}" srcOrd="0" destOrd="0" presId="urn:microsoft.com/office/officeart/2005/8/layout/vList6"/>
    <dgm:cxn modelId="{1A2FEF84-7307-408C-BB27-56961895C13A}" srcId="{F05C6C4E-E366-4D19-B1DA-8B97E47175F1}" destId="{1C8653E0-D94D-4BDE-AF29-D31B4A6E3BBE}" srcOrd="1" destOrd="0" parTransId="{6FB0A375-08BE-411F-94B1-2EBA9B2F3412}" sibTransId="{CF4FF33B-9505-4300-893B-26C8FE135CA7}"/>
    <dgm:cxn modelId="{2D239C94-196D-426C-84CB-2298F2549B8D}" type="presOf" srcId="{CB2B3E2F-90B0-4703-9F4D-25221D7E01CA}" destId="{FC151D04-6629-4642-9110-FFBEF4CCEC18}" srcOrd="0" destOrd="0" presId="urn:microsoft.com/office/officeart/2005/8/layout/vList6"/>
    <dgm:cxn modelId="{0148209B-9FFF-4D18-8D2D-05202CA13B78}" srcId="{9BD6113A-EEAF-45A3-A13B-75AA1408C58A}" destId="{69F49ACD-DD4A-494D-B73F-345913147D62}" srcOrd="0" destOrd="0" parTransId="{794C4832-07BD-4F81-BA85-DEB25D2DAF90}" sibTransId="{8DFA9950-1F86-4802-A788-2A1AE51FDDA9}"/>
    <dgm:cxn modelId="{49ADF1A0-EC8C-439D-8921-757D4CB03F74}" type="presOf" srcId="{6F630760-3304-4C07-B726-CE13E2197E88}" destId="{1967DD9F-EBAA-46D7-9F5E-C858081E0E6B}" srcOrd="0" destOrd="0" presId="urn:microsoft.com/office/officeart/2005/8/layout/vList6"/>
    <dgm:cxn modelId="{1F47CEAC-BF14-4C56-BE3B-BC741836DFCA}" type="presOf" srcId="{1C8653E0-D94D-4BDE-AF29-D31B4A6E3BBE}" destId="{55E709EE-894B-4B8D-9F9E-E0A2E7ABAE57}" srcOrd="0" destOrd="1" presId="urn:microsoft.com/office/officeart/2005/8/layout/vList6"/>
    <dgm:cxn modelId="{92CC13B2-E9E2-49FC-9A55-F4BEDB040389}" srcId="{F05C6C4E-E366-4D19-B1DA-8B97E47175F1}" destId="{72FCC1EA-8001-4C7B-83C7-03779FC10002}" srcOrd="0" destOrd="0" parTransId="{1D2B638C-533C-4C73-9073-020A888FB294}" sibTransId="{B68CEBFE-49BC-4239-A919-FFBAF168E019}"/>
    <dgm:cxn modelId="{90DFE0B8-11CB-4253-93BD-86B168FA1438}" type="presOf" srcId="{2D0AD150-9F9F-4752-A4D1-24416AA0EF01}" destId="{03EF01C3-0626-45F8-B2A6-707E0EA958F4}" srcOrd="0" destOrd="0" presId="urn:microsoft.com/office/officeart/2005/8/layout/vList6"/>
    <dgm:cxn modelId="{643BCBC6-CCC8-43D4-985A-8441A4D5A009}" srcId="{68E27D9A-B4E1-41E2-901F-07C223054712}" destId="{1E84C0CF-F0F0-4B8D-9392-6670F63FCB13}" srcOrd="3" destOrd="0" parTransId="{13336669-5140-4E54-B020-5E116E918B53}" sibTransId="{005C48B5-D6C7-4B79-A9A5-5BFA2DC79CD8}"/>
    <dgm:cxn modelId="{52AA0CD2-C6FB-4441-A45D-AB1376F8493E}" type="presOf" srcId="{1E84C0CF-F0F0-4B8D-9392-6670F63FCB13}" destId="{6BA6FC4A-0B2E-43BA-A7AF-513F89C2F524}" srcOrd="0" destOrd="0" presId="urn:microsoft.com/office/officeart/2005/8/layout/vList6"/>
    <dgm:cxn modelId="{E8E33BD5-5971-45C0-87E7-3E7317794B06}" srcId="{68E27D9A-B4E1-41E2-901F-07C223054712}" destId="{9BD6113A-EEAF-45A3-A13B-75AA1408C58A}" srcOrd="4" destOrd="0" parTransId="{69080AA4-1D7B-4F9A-825B-BBABAC295999}" sibTransId="{43481401-A802-4EAD-B9F0-0A6E1127094C}"/>
    <dgm:cxn modelId="{DA064BE0-6D98-49F5-94ED-36F81FCC9823}" srcId="{1E84C0CF-F0F0-4B8D-9392-6670F63FCB13}" destId="{CB2B3E2F-90B0-4703-9F4D-25221D7E01CA}" srcOrd="0" destOrd="0" parTransId="{BB4CE93B-DB18-4290-AF1F-4FE936478F8C}" sibTransId="{93473E73-C5E1-491F-9BF4-245B7D523281}"/>
    <dgm:cxn modelId="{A40E67E9-4746-4440-B000-D0D5722DBE6A}" srcId="{263EAE20-5DAB-4639-B1AE-C88844800A37}" destId="{6F630760-3304-4C07-B726-CE13E2197E88}" srcOrd="0" destOrd="0" parTransId="{8E5EB6E2-DEA2-4728-8292-5B49EF458D52}" sibTransId="{AC2F94D0-3615-46DD-9052-FD1C26FE0AA7}"/>
    <dgm:cxn modelId="{EB2E9AF4-E0EB-48E1-9A90-8AEAA3A138E4}" type="presOf" srcId="{68E27D9A-B4E1-41E2-901F-07C223054712}" destId="{A98E4E03-04E7-4BF2-B8D9-59718816CAAA}" srcOrd="0" destOrd="0" presId="urn:microsoft.com/office/officeart/2005/8/layout/vList6"/>
    <dgm:cxn modelId="{6AFC97FB-41AE-47C2-B665-4BB1DED28A13}" type="presOf" srcId="{5B3EBBDE-0A02-46CC-A516-4E5D791FF099}" destId="{6D2CAFEE-B78B-4B76-869C-59D54DDA83E0}" srcOrd="0" destOrd="0" presId="urn:microsoft.com/office/officeart/2005/8/layout/vList6"/>
    <dgm:cxn modelId="{970C9B60-37E3-49C0-9C57-BB548F22D52C}" type="presParOf" srcId="{A98E4E03-04E7-4BF2-B8D9-59718816CAAA}" destId="{6E6081F8-590C-49A0-AEF0-DCB521B7429D}" srcOrd="0" destOrd="0" presId="urn:microsoft.com/office/officeart/2005/8/layout/vList6"/>
    <dgm:cxn modelId="{A8913002-18BE-4E7D-A583-57793ECE1C6F}" type="presParOf" srcId="{6E6081F8-590C-49A0-AEF0-DCB521B7429D}" destId="{03EF01C3-0626-45F8-B2A6-707E0EA958F4}" srcOrd="0" destOrd="0" presId="urn:microsoft.com/office/officeart/2005/8/layout/vList6"/>
    <dgm:cxn modelId="{2AE53792-BF2A-4B7D-9B85-A3B970AE99A1}" type="presParOf" srcId="{6E6081F8-590C-49A0-AEF0-DCB521B7429D}" destId="{6D2CAFEE-B78B-4B76-869C-59D54DDA83E0}" srcOrd="1" destOrd="0" presId="urn:microsoft.com/office/officeart/2005/8/layout/vList6"/>
    <dgm:cxn modelId="{BD168084-17CB-4DCC-A6C3-B9473B298E43}" type="presParOf" srcId="{A98E4E03-04E7-4BF2-B8D9-59718816CAAA}" destId="{3F61E822-3C6B-4DF6-8ECE-575320A969E8}" srcOrd="1" destOrd="0" presId="urn:microsoft.com/office/officeart/2005/8/layout/vList6"/>
    <dgm:cxn modelId="{977FC986-2101-4F0C-8E0D-4F4477EEE11F}" type="presParOf" srcId="{A98E4E03-04E7-4BF2-B8D9-59718816CAAA}" destId="{36EAD3B0-0FC8-4727-B20B-1CA88C94A2DE}" srcOrd="2" destOrd="0" presId="urn:microsoft.com/office/officeart/2005/8/layout/vList6"/>
    <dgm:cxn modelId="{88540042-31A0-4ADF-98E5-C7429375CCAE}" type="presParOf" srcId="{36EAD3B0-0FC8-4727-B20B-1CA88C94A2DE}" destId="{A9CB9043-E0B8-4828-AC10-BF543BDD42B3}" srcOrd="0" destOrd="0" presId="urn:microsoft.com/office/officeart/2005/8/layout/vList6"/>
    <dgm:cxn modelId="{67744350-8CE8-4A2A-9559-4519B431419F}" type="presParOf" srcId="{36EAD3B0-0FC8-4727-B20B-1CA88C94A2DE}" destId="{55E709EE-894B-4B8D-9F9E-E0A2E7ABAE57}" srcOrd="1" destOrd="0" presId="urn:microsoft.com/office/officeart/2005/8/layout/vList6"/>
    <dgm:cxn modelId="{9316AA51-C846-452C-8FFA-5D41E5E14890}" type="presParOf" srcId="{A98E4E03-04E7-4BF2-B8D9-59718816CAAA}" destId="{6FDCBC4D-2303-4C02-A3E7-E85386E4E325}" srcOrd="3" destOrd="0" presId="urn:microsoft.com/office/officeart/2005/8/layout/vList6"/>
    <dgm:cxn modelId="{18611FCB-C5A1-45FC-BB62-6463DC73531F}" type="presParOf" srcId="{A98E4E03-04E7-4BF2-B8D9-59718816CAAA}" destId="{A4767A3A-57B2-4847-B33C-DAC386574954}" srcOrd="4" destOrd="0" presId="urn:microsoft.com/office/officeart/2005/8/layout/vList6"/>
    <dgm:cxn modelId="{6C217A15-BBC1-4BF8-930E-5DCB301DAAD9}" type="presParOf" srcId="{A4767A3A-57B2-4847-B33C-DAC386574954}" destId="{67F3500D-ADA2-41F2-9D9E-E77A60243DAF}" srcOrd="0" destOrd="0" presId="urn:microsoft.com/office/officeart/2005/8/layout/vList6"/>
    <dgm:cxn modelId="{3CB478A2-0E47-48CE-902F-DF233D36F0EB}" type="presParOf" srcId="{A4767A3A-57B2-4847-B33C-DAC386574954}" destId="{1967DD9F-EBAA-46D7-9F5E-C858081E0E6B}" srcOrd="1" destOrd="0" presId="urn:microsoft.com/office/officeart/2005/8/layout/vList6"/>
    <dgm:cxn modelId="{0058A795-1912-4B98-80A9-5B59017EB7FC}" type="presParOf" srcId="{A98E4E03-04E7-4BF2-B8D9-59718816CAAA}" destId="{1C1194E4-92CB-4027-B668-C010FA36EFE0}" srcOrd="5" destOrd="0" presId="urn:microsoft.com/office/officeart/2005/8/layout/vList6"/>
    <dgm:cxn modelId="{C8E0D165-29FF-4C02-8F6B-BD562C1B02FA}" type="presParOf" srcId="{A98E4E03-04E7-4BF2-B8D9-59718816CAAA}" destId="{2CD16B28-CDD2-4859-86B5-DEAF5849E803}" srcOrd="6" destOrd="0" presId="urn:microsoft.com/office/officeart/2005/8/layout/vList6"/>
    <dgm:cxn modelId="{D19F0AEE-66C9-4F38-9806-7F31397EA5AE}" type="presParOf" srcId="{2CD16B28-CDD2-4859-86B5-DEAF5849E803}" destId="{6BA6FC4A-0B2E-43BA-A7AF-513F89C2F524}" srcOrd="0" destOrd="0" presId="urn:microsoft.com/office/officeart/2005/8/layout/vList6"/>
    <dgm:cxn modelId="{C4D800F1-6413-4C50-8436-8A59FC616288}" type="presParOf" srcId="{2CD16B28-CDD2-4859-86B5-DEAF5849E803}" destId="{FC151D04-6629-4642-9110-FFBEF4CCEC18}" srcOrd="1" destOrd="0" presId="urn:microsoft.com/office/officeart/2005/8/layout/vList6"/>
    <dgm:cxn modelId="{C8B7C594-006D-45A0-A3EE-5DA16C4CED40}" type="presParOf" srcId="{A98E4E03-04E7-4BF2-B8D9-59718816CAAA}" destId="{27DCE904-EF96-478F-86F1-78D4E709F1FE}" srcOrd="7" destOrd="0" presId="urn:microsoft.com/office/officeart/2005/8/layout/vList6"/>
    <dgm:cxn modelId="{CA4C8218-E17C-4E44-AD6A-3567E05641CD}" type="presParOf" srcId="{A98E4E03-04E7-4BF2-B8D9-59718816CAAA}" destId="{7A405FB6-BCA9-498C-B184-B3FE8B8EC0DD}" srcOrd="8" destOrd="0" presId="urn:microsoft.com/office/officeart/2005/8/layout/vList6"/>
    <dgm:cxn modelId="{997E4701-5390-44DC-A29C-31F852789943}" type="presParOf" srcId="{7A405FB6-BCA9-498C-B184-B3FE8B8EC0DD}" destId="{7C864AB3-599D-4A02-8AA8-66239520E9AE}" srcOrd="0" destOrd="0" presId="urn:microsoft.com/office/officeart/2005/8/layout/vList6"/>
    <dgm:cxn modelId="{E1C675C4-00BE-4882-BB1A-812FAFC04608}" type="presParOf" srcId="{7A405FB6-BCA9-498C-B184-B3FE8B8EC0DD}" destId="{9D14818D-00D1-4731-8090-03F9FD4F822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8DDC0-4145-4C81-BFFF-B4F4D130F7C6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B9F18EC5-914E-40C1-96AA-A47AE45D139D}">
      <dgm:prSet phldrT="[Текст]" custT="1"/>
      <dgm:spPr/>
      <dgm:t>
        <a:bodyPr/>
        <a:lstStyle/>
        <a:p>
          <a:pPr algn="l"/>
          <a:r>
            <a:rPr lang="uk-UA" sz="1750" b="1" dirty="0">
              <a:solidFill>
                <a:schemeClr val="tx2">
                  <a:lumMod val="50000"/>
                </a:schemeClr>
              </a:solidFill>
            </a:rPr>
            <a:t>ВІДСУТНІСТЬ В ЗАКОНОДАВСТВІ </a:t>
          </a:r>
          <a:r>
            <a:rPr lang="uk-UA" sz="1750" b="1" dirty="0">
              <a:solidFill>
                <a:srgbClr val="C00000"/>
              </a:solidFill>
            </a:rPr>
            <a:t>ВИЗНАЧЕННЯ ТЕРМІНУ «БІОМЕТАН»</a:t>
          </a:r>
          <a:endParaRPr lang="ru-RU" sz="1750" b="1" dirty="0">
            <a:solidFill>
              <a:srgbClr val="C00000"/>
            </a:solidFill>
          </a:endParaRPr>
        </a:p>
      </dgm:t>
    </dgm:pt>
    <dgm:pt modelId="{526A23EA-90C3-4EDB-9AD7-9BC58CA0225F}" type="parTrans" cxnId="{4EF99CB3-1C72-4EC7-BC18-135A070F7447}">
      <dgm:prSet/>
      <dgm:spPr/>
      <dgm:t>
        <a:bodyPr/>
        <a:lstStyle/>
        <a:p>
          <a:endParaRPr lang="ru-RU"/>
        </a:p>
      </dgm:t>
    </dgm:pt>
    <dgm:pt modelId="{0ADCBD79-C4E7-4FD4-81B3-548CF3F4ECB9}" type="sibTrans" cxnId="{4EF99CB3-1C72-4EC7-BC18-135A070F7447}">
      <dgm:prSet/>
      <dgm:spPr/>
      <dgm:t>
        <a:bodyPr/>
        <a:lstStyle/>
        <a:p>
          <a:endParaRPr lang="ru-RU"/>
        </a:p>
      </dgm:t>
    </dgm:pt>
    <dgm:pt modelId="{472F60A8-A2D1-4AC3-8E0F-BAFB2CA398DC}">
      <dgm:prSet phldrT="[Текст]" custT="1"/>
      <dgm:spPr/>
      <dgm:t>
        <a:bodyPr/>
        <a:lstStyle/>
        <a:p>
          <a:pPr algn="l"/>
          <a:r>
            <a:rPr lang="uk-UA" sz="1750" b="1" dirty="0">
              <a:solidFill>
                <a:schemeClr val="tx2">
                  <a:lumMod val="50000"/>
                </a:schemeClr>
              </a:solidFill>
            </a:rPr>
            <a:t>ВІДСУТНІСТЬ</a:t>
          </a:r>
          <a:r>
            <a:rPr lang="uk-UA" sz="1750" b="1" dirty="0"/>
            <a:t> </a:t>
          </a:r>
          <a:r>
            <a:rPr lang="uk-UA" sz="1750" b="1" dirty="0">
              <a:solidFill>
                <a:srgbClr val="C00000"/>
              </a:solidFill>
            </a:rPr>
            <a:t>МЕХАНІЗМІВ ПІДТРИМКИ </a:t>
          </a:r>
          <a:r>
            <a:rPr lang="uk-UA" sz="1750" b="1" dirty="0">
              <a:solidFill>
                <a:schemeClr val="tx2">
                  <a:lumMod val="50000"/>
                </a:schemeClr>
              </a:solidFill>
            </a:rPr>
            <a:t>РОЗВИТКУ  РИНКУ БІОМЕТАНУ</a:t>
          </a:r>
          <a:endParaRPr lang="ru-RU" sz="1750" b="1" dirty="0">
            <a:solidFill>
              <a:schemeClr val="tx2">
                <a:lumMod val="50000"/>
              </a:schemeClr>
            </a:solidFill>
          </a:endParaRPr>
        </a:p>
      </dgm:t>
    </dgm:pt>
    <dgm:pt modelId="{ECFE7D94-A1CC-441C-8236-03C55205A4C9}" type="parTrans" cxnId="{DEFFCD79-895F-4D96-B866-3E0A13D2C93B}">
      <dgm:prSet/>
      <dgm:spPr/>
      <dgm:t>
        <a:bodyPr/>
        <a:lstStyle/>
        <a:p>
          <a:endParaRPr lang="ru-RU"/>
        </a:p>
      </dgm:t>
    </dgm:pt>
    <dgm:pt modelId="{6F06096F-A49A-4911-84E1-7B3203272F39}" type="sibTrans" cxnId="{DEFFCD79-895F-4D96-B866-3E0A13D2C93B}">
      <dgm:prSet/>
      <dgm:spPr/>
      <dgm:t>
        <a:bodyPr/>
        <a:lstStyle/>
        <a:p>
          <a:endParaRPr lang="ru-RU"/>
        </a:p>
      </dgm:t>
    </dgm:pt>
    <dgm:pt modelId="{C0F83147-08B9-4C4B-986E-AAF25CDCA1D7}">
      <dgm:prSet phldrT="[Текст]" custT="1"/>
      <dgm:spPr/>
      <dgm:t>
        <a:bodyPr/>
        <a:lstStyle/>
        <a:p>
          <a:pPr algn="l"/>
          <a:r>
            <a:rPr lang="uk-UA" sz="1800" b="1" dirty="0">
              <a:solidFill>
                <a:schemeClr val="tx2">
                  <a:lumMod val="75000"/>
                </a:schemeClr>
              </a:solidFill>
            </a:rPr>
            <a:t>ВІДСУТНІСТЬ </a:t>
          </a:r>
          <a:r>
            <a:rPr lang="uk-UA" sz="1800" b="1" dirty="0">
              <a:solidFill>
                <a:srgbClr val="C00000"/>
              </a:solidFill>
            </a:rPr>
            <a:t>СИСТЕМИ ВЕРИФІКАЦІЇ </a:t>
          </a:r>
          <a:r>
            <a:rPr lang="uk-UA" sz="1800" b="1" dirty="0">
              <a:solidFill>
                <a:schemeClr val="tx2">
                  <a:lumMod val="50000"/>
                </a:schemeClr>
              </a:solidFill>
            </a:rPr>
            <a:t>БІОМЕТАНУ</a:t>
          </a:r>
          <a:r>
            <a:rPr lang="uk-UA" sz="1800" b="1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dgm:t>
    </dgm:pt>
    <dgm:pt modelId="{03AD8F5D-431E-4667-8B46-52E704ACEB2B}" type="parTrans" cxnId="{6D3A30D2-4FB5-4859-B5AE-91C31E5479E7}">
      <dgm:prSet/>
      <dgm:spPr/>
      <dgm:t>
        <a:bodyPr/>
        <a:lstStyle/>
        <a:p>
          <a:endParaRPr lang="ru-RU"/>
        </a:p>
      </dgm:t>
    </dgm:pt>
    <dgm:pt modelId="{4B09F738-8F23-4A91-8518-809CE2B00381}" type="sibTrans" cxnId="{6D3A30D2-4FB5-4859-B5AE-91C31E5479E7}">
      <dgm:prSet/>
      <dgm:spPr/>
      <dgm:t>
        <a:bodyPr/>
        <a:lstStyle/>
        <a:p>
          <a:endParaRPr lang="ru-RU"/>
        </a:p>
      </dgm:t>
    </dgm:pt>
    <dgm:pt modelId="{D6024991-ACEA-4529-8842-7A89DE17512B}">
      <dgm:prSet phldrT="[Текст]" custT="1"/>
      <dgm:spPr/>
      <dgm:t>
        <a:bodyPr/>
        <a:lstStyle/>
        <a:p>
          <a:pPr algn="l"/>
          <a:r>
            <a:rPr lang="uk-UA" sz="1800" b="1" dirty="0">
              <a:solidFill>
                <a:schemeClr val="accent1">
                  <a:lumMod val="50000"/>
                </a:schemeClr>
              </a:solidFill>
            </a:rPr>
            <a:t>ВИСОКА</a:t>
          </a:r>
          <a:r>
            <a:rPr lang="uk-UA" sz="1800" b="1" dirty="0">
              <a:solidFill>
                <a:srgbClr val="C00000"/>
              </a:solidFill>
            </a:rPr>
            <a:t> СОБІВАРТІСТЬ ВИРОБНИЦТВА </a:t>
          </a:r>
          <a:r>
            <a:rPr lang="uk-UA" sz="1800" b="1" dirty="0">
              <a:solidFill>
                <a:schemeClr val="tx2">
                  <a:lumMod val="75000"/>
                </a:schemeClr>
              </a:solidFill>
            </a:rPr>
            <a:t>БІОМЕТАНУ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10D3E941-F5D9-4BBF-9D4F-5C2EA593763B}" type="parTrans" cxnId="{10B238CF-95E1-4B49-84B9-6D4BCE90F976}">
      <dgm:prSet/>
      <dgm:spPr/>
      <dgm:t>
        <a:bodyPr/>
        <a:lstStyle/>
        <a:p>
          <a:endParaRPr lang="ru-RU"/>
        </a:p>
      </dgm:t>
    </dgm:pt>
    <dgm:pt modelId="{01B85400-A2E5-4F6D-87C4-D4BFA44A234C}" type="sibTrans" cxnId="{10B238CF-95E1-4B49-84B9-6D4BCE90F976}">
      <dgm:prSet/>
      <dgm:spPr/>
      <dgm:t>
        <a:bodyPr/>
        <a:lstStyle/>
        <a:p>
          <a:endParaRPr lang="ru-RU"/>
        </a:p>
      </dgm:t>
    </dgm:pt>
    <dgm:pt modelId="{E269E42F-66A9-4BD4-A7A1-552CB6049661}">
      <dgm:prSet custT="1"/>
      <dgm:spPr/>
      <dgm:t>
        <a:bodyPr/>
        <a:lstStyle/>
        <a:p>
          <a:pPr algn="l"/>
          <a:r>
            <a:rPr lang="uk-UA" sz="1800" b="1" dirty="0">
              <a:solidFill>
                <a:schemeClr val="accent1">
                  <a:lumMod val="50000"/>
                </a:schemeClr>
              </a:solidFill>
            </a:rPr>
            <a:t>ВІДСУТНІСТЬ</a:t>
          </a:r>
          <a:r>
            <a:rPr lang="uk-UA" sz="1800" b="1" dirty="0">
              <a:solidFill>
                <a:srgbClr val="C00000"/>
              </a:solidFill>
            </a:rPr>
            <a:t> ДЕРЖАВНОЇ СТРАТЕГІЇ</a:t>
          </a:r>
          <a:r>
            <a:rPr lang="uk-UA" sz="1800" b="1" dirty="0">
              <a:solidFill>
                <a:schemeClr val="tx2">
                  <a:lumMod val="75000"/>
                </a:schemeClr>
              </a:solidFill>
            </a:rPr>
            <a:t> РОЗВИТКУ РИНКУ БІОМЕТАНУ</a:t>
          </a:r>
          <a:endParaRPr lang="ru-RU" sz="1800" b="1" dirty="0">
            <a:solidFill>
              <a:schemeClr val="tx2">
                <a:lumMod val="75000"/>
              </a:schemeClr>
            </a:solidFill>
          </a:endParaRPr>
        </a:p>
      </dgm:t>
    </dgm:pt>
    <dgm:pt modelId="{9644226E-4C8B-4573-9ABE-60C3671C598E}" type="parTrans" cxnId="{0E378375-FADD-4E90-BEC3-7551D244BF27}">
      <dgm:prSet/>
      <dgm:spPr/>
      <dgm:t>
        <a:bodyPr/>
        <a:lstStyle/>
        <a:p>
          <a:endParaRPr lang="ru-RU"/>
        </a:p>
      </dgm:t>
    </dgm:pt>
    <dgm:pt modelId="{B2D6A167-8441-41BD-B16F-1ACEBDABE6A6}" type="sibTrans" cxnId="{0E378375-FADD-4E90-BEC3-7551D244BF27}">
      <dgm:prSet/>
      <dgm:spPr/>
      <dgm:t>
        <a:bodyPr/>
        <a:lstStyle/>
        <a:p>
          <a:endParaRPr lang="ru-RU"/>
        </a:p>
      </dgm:t>
    </dgm:pt>
    <dgm:pt modelId="{AE587FF4-139A-448E-956E-8DAE5E35B053}" type="pres">
      <dgm:prSet presAssocID="{EAB8DDC0-4145-4C81-BFFF-B4F4D130F7C6}" presName="compositeShape" presStyleCnt="0">
        <dgm:presLayoutVars>
          <dgm:dir/>
          <dgm:resizeHandles/>
        </dgm:presLayoutVars>
      </dgm:prSet>
      <dgm:spPr/>
    </dgm:pt>
    <dgm:pt modelId="{3835EB7D-143E-459F-8E37-E55A6058D35D}" type="pres">
      <dgm:prSet presAssocID="{EAB8DDC0-4145-4C81-BFFF-B4F4D130F7C6}" presName="pyramid" presStyleLbl="node1" presStyleIdx="0" presStyleCnt="1" custScaleX="81746" custScaleY="93107" custLinFactNeighborX="17930" custLinFactNeighborY="-64"/>
      <dgm:spPr>
        <a:gradFill rotWithShape="0">
          <a:gsLst>
            <a:gs pos="0">
              <a:schemeClr val="bg2">
                <a:lumMod val="90000"/>
              </a:schemeClr>
            </a:gs>
            <a:gs pos="74000">
              <a:schemeClr val="bg1">
                <a:lumMod val="95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</dgm:spPr>
    </dgm:pt>
    <dgm:pt modelId="{5BF8098D-C6C5-4F54-956A-75B278288B23}" type="pres">
      <dgm:prSet presAssocID="{EAB8DDC0-4145-4C81-BFFF-B4F4D130F7C6}" presName="theList" presStyleCnt="0"/>
      <dgm:spPr/>
    </dgm:pt>
    <dgm:pt modelId="{2EE4A039-FB22-43FA-8903-A9F15FE80148}" type="pres">
      <dgm:prSet presAssocID="{B9F18EC5-914E-40C1-96AA-A47AE45D139D}" presName="aNode" presStyleLbl="fgAcc1" presStyleIdx="0" presStyleCnt="5" custScaleX="195070" custLinFactY="1254" custLinFactNeighborX="-13110" custLinFactNeighborY="100000">
        <dgm:presLayoutVars>
          <dgm:bulletEnabled val="1"/>
        </dgm:presLayoutVars>
      </dgm:prSet>
      <dgm:spPr/>
    </dgm:pt>
    <dgm:pt modelId="{921DFFCB-D51D-495D-A8BB-FD2E15FA9D30}" type="pres">
      <dgm:prSet presAssocID="{B9F18EC5-914E-40C1-96AA-A47AE45D139D}" presName="aSpace" presStyleCnt="0"/>
      <dgm:spPr/>
    </dgm:pt>
    <dgm:pt modelId="{7B5C4C56-5734-4BC5-9673-F588F3EF4840}" type="pres">
      <dgm:prSet presAssocID="{472F60A8-A2D1-4AC3-8E0F-BAFB2CA398DC}" presName="aNode" presStyleLbl="fgAcc1" presStyleIdx="1" presStyleCnt="5" custScaleX="195027" custLinFactY="1254" custLinFactNeighborX="-13110" custLinFactNeighborY="100000">
        <dgm:presLayoutVars>
          <dgm:bulletEnabled val="1"/>
        </dgm:presLayoutVars>
      </dgm:prSet>
      <dgm:spPr/>
    </dgm:pt>
    <dgm:pt modelId="{F214B8C1-6F6D-4284-9A5C-17AF5CD40DC0}" type="pres">
      <dgm:prSet presAssocID="{472F60A8-A2D1-4AC3-8E0F-BAFB2CA398DC}" presName="aSpace" presStyleCnt="0"/>
      <dgm:spPr/>
    </dgm:pt>
    <dgm:pt modelId="{3A85FB5C-1EEB-4240-8898-B04755EDC457}" type="pres">
      <dgm:prSet presAssocID="{C0F83147-08B9-4C4B-986E-AAF25CDCA1D7}" presName="aNode" presStyleLbl="fgAcc1" presStyleIdx="2" presStyleCnt="5" custScaleX="194420" custLinFactY="1254" custLinFactNeighborX="-13110" custLinFactNeighborY="100000">
        <dgm:presLayoutVars>
          <dgm:bulletEnabled val="1"/>
        </dgm:presLayoutVars>
      </dgm:prSet>
      <dgm:spPr/>
    </dgm:pt>
    <dgm:pt modelId="{552A666A-16C1-478F-868F-3F6D81979725}" type="pres">
      <dgm:prSet presAssocID="{C0F83147-08B9-4C4B-986E-AAF25CDCA1D7}" presName="aSpace" presStyleCnt="0"/>
      <dgm:spPr/>
    </dgm:pt>
    <dgm:pt modelId="{818A6EA1-CA10-4812-BAEC-D9C9B860CAD1}" type="pres">
      <dgm:prSet presAssocID="{D6024991-ACEA-4529-8842-7A89DE17512B}" presName="aNode" presStyleLbl="fgAcc1" presStyleIdx="3" presStyleCnt="5" custScaleX="194767" custLinFactY="1254" custLinFactNeighborX="-13110" custLinFactNeighborY="100000">
        <dgm:presLayoutVars>
          <dgm:bulletEnabled val="1"/>
        </dgm:presLayoutVars>
      </dgm:prSet>
      <dgm:spPr/>
    </dgm:pt>
    <dgm:pt modelId="{35EE67B8-3A19-4F7A-80AE-0B6979AE2D97}" type="pres">
      <dgm:prSet presAssocID="{D6024991-ACEA-4529-8842-7A89DE17512B}" presName="aSpace" presStyleCnt="0"/>
      <dgm:spPr/>
    </dgm:pt>
    <dgm:pt modelId="{B715B6F6-04EF-4AD2-B4E7-616EB4B37B8E}" type="pres">
      <dgm:prSet presAssocID="{E269E42F-66A9-4BD4-A7A1-552CB6049661}" presName="aNode" presStyleLbl="fgAcc1" presStyleIdx="4" presStyleCnt="5" custScaleX="194940" custLinFactY="1254" custLinFactNeighborX="-13110" custLinFactNeighborY="100000">
        <dgm:presLayoutVars>
          <dgm:bulletEnabled val="1"/>
        </dgm:presLayoutVars>
      </dgm:prSet>
      <dgm:spPr/>
    </dgm:pt>
    <dgm:pt modelId="{E1BDFBB9-7694-45D9-89F7-0443C59BDC17}" type="pres">
      <dgm:prSet presAssocID="{E269E42F-66A9-4BD4-A7A1-552CB6049661}" presName="aSpace" presStyleCnt="0"/>
      <dgm:spPr/>
    </dgm:pt>
  </dgm:ptLst>
  <dgm:cxnLst>
    <dgm:cxn modelId="{FFBF930D-3583-4A3C-8C1F-77E03FEEB7AF}" type="presOf" srcId="{EAB8DDC0-4145-4C81-BFFF-B4F4D130F7C6}" destId="{AE587FF4-139A-448E-956E-8DAE5E35B053}" srcOrd="0" destOrd="0" presId="urn:microsoft.com/office/officeart/2005/8/layout/pyramid2"/>
    <dgm:cxn modelId="{185A3925-B010-456A-B229-9C4D6124317B}" type="presOf" srcId="{B9F18EC5-914E-40C1-96AA-A47AE45D139D}" destId="{2EE4A039-FB22-43FA-8903-A9F15FE80148}" srcOrd="0" destOrd="0" presId="urn:microsoft.com/office/officeart/2005/8/layout/pyramid2"/>
    <dgm:cxn modelId="{0E378375-FADD-4E90-BEC3-7551D244BF27}" srcId="{EAB8DDC0-4145-4C81-BFFF-B4F4D130F7C6}" destId="{E269E42F-66A9-4BD4-A7A1-552CB6049661}" srcOrd="4" destOrd="0" parTransId="{9644226E-4C8B-4573-9ABE-60C3671C598E}" sibTransId="{B2D6A167-8441-41BD-B16F-1ACEBDABE6A6}"/>
    <dgm:cxn modelId="{DEFFCD79-895F-4D96-B866-3E0A13D2C93B}" srcId="{EAB8DDC0-4145-4C81-BFFF-B4F4D130F7C6}" destId="{472F60A8-A2D1-4AC3-8E0F-BAFB2CA398DC}" srcOrd="1" destOrd="0" parTransId="{ECFE7D94-A1CC-441C-8236-03C55205A4C9}" sibTransId="{6F06096F-A49A-4911-84E1-7B3203272F39}"/>
    <dgm:cxn modelId="{29117390-FF10-4C40-A0B1-802EC1276246}" type="presOf" srcId="{C0F83147-08B9-4C4B-986E-AAF25CDCA1D7}" destId="{3A85FB5C-1EEB-4240-8898-B04755EDC457}" srcOrd="0" destOrd="0" presId="urn:microsoft.com/office/officeart/2005/8/layout/pyramid2"/>
    <dgm:cxn modelId="{4EF99CB3-1C72-4EC7-BC18-135A070F7447}" srcId="{EAB8DDC0-4145-4C81-BFFF-B4F4D130F7C6}" destId="{B9F18EC5-914E-40C1-96AA-A47AE45D139D}" srcOrd="0" destOrd="0" parTransId="{526A23EA-90C3-4EDB-9AD7-9BC58CA0225F}" sibTransId="{0ADCBD79-C4E7-4FD4-81B3-548CF3F4ECB9}"/>
    <dgm:cxn modelId="{10B238CF-95E1-4B49-84B9-6D4BCE90F976}" srcId="{EAB8DDC0-4145-4C81-BFFF-B4F4D130F7C6}" destId="{D6024991-ACEA-4529-8842-7A89DE17512B}" srcOrd="3" destOrd="0" parTransId="{10D3E941-F5D9-4BBF-9D4F-5C2EA593763B}" sibTransId="{01B85400-A2E5-4F6D-87C4-D4BFA44A234C}"/>
    <dgm:cxn modelId="{6D3A30D2-4FB5-4859-B5AE-91C31E5479E7}" srcId="{EAB8DDC0-4145-4C81-BFFF-B4F4D130F7C6}" destId="{C0F83147-08B9-4C4B-986E-AAF25CDCA1D7}" srcOrd="2" destOrd="0" parTransId="{03AD8F5D-431E-4667-8B46-52E704ACEB2B}" sibTransId="{4B09F738-8F23-4A91-8518-809CE2B00381}"/>
    <dgm:cxn modelId="{59E6DAD8-2E77-4FAD-9754-82F338FCC688}" type="presOf" srcId="{472F60A8-A2D1-4AC3-8E0F-BAFB2CA398DC}" destId="{7B5C4C56-5734-4BC5-9673-F588F3EF4840}" srcOrd="0" destOrd="0" presId="urn:microsoft.com/office/officeart/2005/8/layout/pyramid2"/>
    <dgm:cxn modelId="{2ED1E1EB-CACA-4E67-87D5-AF7C86E141E4}" type="presOf" srcId="{D6024991-ACEA-4529-8842-7A89DE17512B}" destId="{818A6EA1-CA10-4812-BAEC-D9C9B860CAD1}" srcOrd="0" destOrd="0" presId="urn:microsoft.com/office/officeart/2005/8/layout/pyramid2"/>
    <dgm:cxn modelId="{1C0877F0-8B3A-4645-B9BD-ED4AC6C56361}" type="presOf" srcId="{E269E42F-66A9-4BD4-A7A1-552CB6049661}" destId="{B715B6F6-04EF-4AD2-B4E7-616EB4B37B8E}" srcOrd="0" destOrd="0" presId="urn:microsoft.com/office/officeart/2005/8/layout/pyramid2"/>
    <dgm:cxn modelId="{85F37DA0-8977-4E02-AA32-EA113841B36A}" type="presParOf" srcId="{AE587FF4-139A-448E-956E-8DAE5E35B053}" destId="{3835EB7D-143E-459F-8E37-E55A6058D35D}" srcOrd="0" destOrd="0" presId="urn:microsoft.com/office/officeart/2005/8/layout/pyramid2"/>
    <dgm:cxn modelId="{58AF7209-2013-46C3-8370-453D06AD0DA8}" type="presParOf" srcId="{AE587FF4-139A-448E-956E-8DAE5E35B053}" destId="{5BF8098D-C6C5-4F54-956A-75B278288B23}" srcOrd="1" destOrd="0" presId="urn:microsoft.com/office/officeart/2005/8/layout/pyramid2"/>
    <dgm:cxn modelId="{7C5A183F-247B-4AED-9C98-3EE3DEF846AD}" type="presParOf" srcId="{5BF8098D-C6C5-4F54-956A-75B278288B23}" destId="{2EE4A039-FB22-43FA-8903-A9F15FE80148}" srcOrd="0" destOrd="0" presId="urn:microsoft.com/office/officeart/2005/8/layout/pyramid2"/>
    <dgm:cxn modelId="{7CE6897A-6239-4A14-BBC3-9DD598B198B1}" type="presParOf" srcId="{5BF8098D-C6C5-4F54-956A-75B278288B23}" destId="{921DFFCB-D51D-495D-A8BB-FD2E15FA9D30}" srcOrd="1" destOrd="0" presId="urn:microsoft.com/office/officeart/2005/8/layout/pyramid2"/>
    <dgm:cxn modelId="{33FEF663-26CF-42F4-AAF8-BFDA15AAAA8F}" type="presParOf" srcId="{5BF8098D-C6C5-4F54-956A-75B278288B23}" destId="{7B5C4C56-5734-4BC5-9673-F588F3EF4840}" srcOrd="2" destOrd="0" presId="urn:microsoft.com/office/officeart/2005/8/layout/pyramid2"/>
    <dgm:cxn modelId="{338B2721-56CC-499D-AA7F-C9DF29F54648}" type="presParOf" srcId="{5BF8098D-C6C5-4F54-956A-75B278288B23}" destId="{F214B8C1-6F6D-4284-9A5C-17AF5CD40DC0}" srcOrd="3" destOrd="0" presId="urn:microsoft.com/office/officeart/2005/8/layout/pyramid2"/>
    <dgm:cxn modelId="{382A8246-9CE6-4FC0-929A-A6460C49188A}" type="presParOf" srcId="{5BF8098D-C6C5-4F54-956A-75B278288B23}" destId="{3A85FB5C-1EEB-4240-8898-B04755EDC457}" srcOrd="4" destOrd="0" presId="urn:microsoft.com/office/officeart/2005/8/layout/pyramid2"/>
    <dgm:cxn modelId="{2AB0C242-C468-4295-B3FA-09FF0E1AEEB4}" type="presParOf" srcId="{5BF8098D-C6C5-4F54-956A-75B278288B23}" destId="{552A666A-16C1-478F-868F-3F6D81979725}" srcOrd="5" destOrd="0" presId="urn:microsoft.com/office/officeart/2005/8/layout/pyramid2"/>
    <dgm:cxn modelId="{73BE5944-8D5F-49FF-B167-362DB5DD8C56}" type="presParOf" srcId="{5BF8098D-C6C5-4F54-956A-75B278288B23}" destId="{818A6EA1-CA10-4812-BAEC-D9C9B860CAD1}" srcOrd="6" destOrd="0" presId="urn:microsoft.com/office/officeart/2005/8/layout/pyramid2"/>
    <dgm:cxn modelId="{9B2A0C0E-A265-4A2D-9548-166528854677}" type="presParOf" srcId="{5BF8098D-C6C5-4F54-956A-75B278288B23}" destId="{35EE67B8-3A19-4F7A-80AE-0B6979AE2D97}" srcOrd="7" destOrd="0" presId="urn:microsoft.com/office/officeart/2005/8/layout/pyramid2"/>
    <dgm:cxn modelId="{C49CE7AB-9618-43E5-9C68-700B317BA982}" type="presParOf" srcId="{5BF8098D-C6C5-4F54-956A-75B278288B23}" destId="{B715B6F6-04EF-4AD2-B4E7-616EB4B37B8E}" srcOrd="8" destOrd="0" presId="urn:microsoft.com/office/officeart/2005/8/layout/pyramid2"/>
    <dgm:cxn modelId="{2FE3A462-FED6-424C-908D-4AF03F8FD5A8}" type="presParOf" srcId="{5BF8098D-C6C5-4F54-956A-75B278288B23}" destId="{E1BDFBB9-7694-45D9-89F7-0443C59BDC1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93CEF-35AA-4402-8B6F-D1D4263FA88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1D14231-2BAE-4D3B-A21F-E461B2250EB7}">
      <dgm:prSet phldrT="[Текст]" custT="1"/>
      <dgm:spPr/>
      <dgm:t>
        <a:bodyPr/>
        <a:lstStyle/>
        <a:p>
          <a:pPr algn="l"/>
          <a:r>
            <a:rPr lang="uk-UA" sz="2000" b="1" dirty="0">
              <a:solidFill>
                <a:schemeClr val="tx1">
                  <a:lumMod val="85000"/>
                  <a:lumOff val="15000"/>
                </a:schemeClr>
              </a:solidFill>
            </a:rPr>
            <a:t>ПІДТРИМКА</a:t>
          </a:r>
          <a:r>
            <a:rPr lang="uk-UA" sz="2000" b="1" dirty="0">
              <a:solidFill>
                <a:srgbClr val="00B050"/>
              </a:solidFill>
            </a:rPr>
            <a:t> ВИРОБНИЦТВА ЕЛЕКТРОЕНЕРГІЇ </a:t>
          </a:r>
          <a:r>
            <a:rPr lang="uk-UA" sz="2000" b="1" dirty="0"/>
            <a:t>З БІОМЕТАНУ</a:t>
          </a:r>
          <a:endParaRPr lang="ru-RU" sz="2000" dirty="0"/>
        </a:p>
      </dgm:t>
    </dgm:pt>
    <dgm:pt modelId="{0E314799-1BBC-466D-9891-81A8D9DE351F}" type="parTrans" cxnId="{6A60D94E-7DA7-495E-A0A9-35E20E3A0795}">
      <dgm:prSet/>
      <dgm:spPr/>
      <dgm:t>
        <a:bodyPr/>
        <a:lstStyle/>
        <a:p>
          <a:endParaRPr lang="ru-RU"/>
        </a:p>
      </dgm:t>
    </dgm:pt>
    <dgm:pt modelId="{F9B357BA-CA46-44A5-A28E-383F8FB74961}" type="sibTrans" cxnId="{6A60D94E-7DA7-495E-A0A9-35E20E3A0795}">
      <dgm:prSet/>
      <dgm:spPr/>
      <dgm:t>
        <a:bodyPr/>
        <a:lstStyle/>
        <a:p>
          <a:endParaRPr lang="ru-RU"/>
        </a:p>
      </dgm:t>
    </dgm:pt>
    <dgm:pt modelId="{CDDFBD5A-53F6-4EA8-9FB3-1F81A8BA08E9}">
      <dgm:prSet phldrT="[Текст]" custT="1"/>
      <dgm:spPr/>
      <dgm:t>
        <a:bodyPr/>
        <a:lstStyle/>
        <a:p>
          <a:pPr algn="l"/>
          <a:r>
            <a:rPr lang="uk-UA" sz="2000" b="1" dirty="0">
              <a:solidFill>
                <a:schemeClr val="tx1">
                  <a:lumMod val="85000"/>
                  <a:lumOff val="15000"/>
                </a:schemeClr>
              </a:solidFill>
            </a:rPr>
            <a:t>СПЕЦІАЛЬНИЙ ТАРИФ НА </a:t>
          </a:r>
          <a:r>
            <a:rPr lang="uk-UA" sz="2000" b="1" dirty="0">
              <a:solidFill>
                <a:srgbClr val="00B050"/>
              </a:solidFill>
            </a:rPr>
            <a:t>БІОМЕТАН</a:t>
          </a:r>
          <a:r>
            <a:rPr lang="uk-UA" sz="2000" b="1" dirty="0"/>
            <a:t>, ЩО ПОДАЄТЬСЯ </a:t>
          </a:r>
          <a:r>
            <a:rPr lang="uk-UA" sz="2000" b="1" dirty="0">
              <a:solidFill>
                <a:srgbClr val="00B050"/>
              </a:solidFill>
            </a:rPr>
            <a:t>В ГТС</a:t>
          </a:r>
          <a:endParaRPr lang="ru-RU" sz="2000" dirty="0">
            <a:solidFill>
              <a:srgbClr val="00B050"/>
            </a:solidFill>
          </a:endParaRPr>
        </a:p>
      </dgm:t>
    </dgm:pt>
    <dgm:pt modelId="{4D552C52-7F66-4B09-B1FD-8BA08E159D49}" type="parTrans" cxnId="{5A34BF6B-E91E-4B17-8C8B-E7424AA118CD}">
      <dgm:prSet/>
      <dgm:spPr/>
      <dgm:t>
        <a:bodyPr/>
        <a:lstStyle/>
        <a:p>
          <a:endParaRPr lang="ru-RU"/>
        </a:p>
      </dgm:t>
    </dgm:pt>
    <dgm:pt modelId="{EFBF640F-1B6F-40AB-A68D-7A544DC8F793}" type="sibTrans" cxnId="{5A34BF6B-E91E-4B17-8C8B-E7424AA118CD}">
      <dgm:prSet/>
      <dgm:spPr/>
      <dgm:t>
        <a:bodyPr/>
        <a:lstStyle/>
        <a:p>
          <a:endParaRPr lang="ru-RU"/>
        </a:p>
      </dgm:t>
    </dgm:pt>
    <dgm:pt modelId="{A669194F-8ECC-43D2-810F-A0616363BA2F}">
      <dgm:prSet phldrT="[Текст]" custT="1"/>
      <dgm:spPr/>
      <dgm:t>
        <a:bodyPr/>
        <a:lstStyle/>
        <a:p>
          <a:pPr algn="l"/>
          <a:r>
            <a:rPr lang="uk-UA" sz="2000" b="1" dirty="0">
              <a:solidFill>
                <a:schemeClr val="tx1">
                  <a:lumMod val="85000"/>
                  <a:lumOff val="15000"/>
                </a:schemeClr>
              </a:solidFill>
            </a:rPr>
            <a:t>ВВЕДЕННЯ</a:t>
          </a:r>
          <a:r>
            <a:rPr lang="uk-UA" sz="2000" b="1" dirty="0">
              <a:solidFill>
                <a:srgbClr val="00B050"/>
              </a:solidFill>
            </a:rPr>
            <a:t> ГАРАНТІЙ ПОХОДЖЕННЯ </a:t>
          </a:r>
          <a:r>
            <a:rPr lang="uk-UA" sz="2000" b="1" dirty="0">
              <a:solidFill>
                <a:schemeClr val="tx1">
                  <a:lumMod val="85000"/>
                  <a:lumOff val="15000"/>
                </a:schemeClr>
              </a:solidFill>
            </a:rPr>
            <a:t>БІОМЕТАНУ</a:t>
          </a:r>
          <a:endParaRPr lang="ru-RU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21978C0-FCC5-4205-B91F-7575FFE31F09}" type="parTrans" cxnId="{1E977C96-8465-4523-99BA-012F5D9AC346}">
      <dgm:prSet/>
      <dgm:spPr/>
      <dgm:t>
        <a:bodyPr/>
        <a:lstStyle/>
        <a:p>
          <a:endParaRPr lang="ru-RU"/>
        </a:p>
      </dgm:t>
    </dgm:pt>
    <dgm:pt modelId="{8C07C148-3F75-4FA4-A823-32A4933AE1BF}" type="sibTrans" cxnId="{1E977C96-8465-4523-99BA-012F5D9AC346}">
      <dgm:prSet/>
      <dgm:spPr/>
      <dgm:t>
        <a:bodyPr/>
        <a:lstStyle/>
        <a:p>
          <a:endParaRPr lang="ru-RU"/>
        </a:p>
      </dgm:t>
    </dgm:pt>
    <dgm:pt modelId="{F5FC61CA-4768-4169-BDF9-E5A86CC88579}">
      <dgm:prSet phldrT="[Текст]" custT="1"/>
      <dgm:spPr/>
      <dgm:t>
        <a:bodyPr/>
        <a:lstStyle/>
        <a:p>
          <a:pPr algn="l"/>
          <a:r>
            <a:rPr lang="uk-UA" sz="1900" b="1" dirty="0"/>
            <a:t>РОЗРОБКА </a:t>
          </a:r>
          <a:r>
            <a:rPr lang="uk-UA" sz="1900" b="1" dirty="0">
              <a:solidFill>
                <a:srgbClr val="00B050"/>
              </a:solidFill>
            </a:rPr>
            <a:t>ДЕРЖАВНОЇ СТРАТЕГІЇ РОЗВИТКУ </a:t>
          </a:r>
          <a:r>
            <a:rPr lang="uk-UA" sz="1900" b="1" dirty="0"/>
            <a:t>РИНКУ БІОМЕТАНУ</a:t>
          </a:r>
          <a:endParaRPr lang="ru-RU" sz="1900" dirty="0"/>
        </a:p>
      </dgm:t>
    </dgm:pt>
    <dgm:pt modelId="{F2ECB960-F600-4BB1-AE53-AF774810F528}" type="parTrans" cxnId="{9F8D20EC-CA10-4BDC-A5B5-5CB1ED31A138}">
      <dgm:prSet/>
      <dgm:spPr/>
      <dgm:t>
        <a:bodyPr/>
        <a:lstStyle/>
        <a:p>
          <a:endParaRPr lang="ru-RU"/>
        </a:p>
      </dgm:t>
    </dgm:pt>
    <dgm:pt modelId="{7492A443-4960-4409-B2E1-BAF3832875C6}" type="sibTrans" cxnId="{9F8D20EC-CA10-4BDC-A5B5-5CB1ED31A138}">
      <dgm:prSet/>
      <dgm:spPr/>
      <dgm:t>
        <a:bodyPr/>
        <a:lstStyle/>
        <a:p>
          <a:endParaRPr lang="ru-RU"/>
        </a:p>
      </dgm:t>
    </dgm:pt>
    <dgm:pt modelId="{71999B2B-1722-4719-9FC3-E44448DF742B}">
      <dgm:prSet phldrT="[Текст]" custT="1"/>
      <dgm:spPr/>
      <dgm:t>
        <a:bodyPr/>
        <a:lstStyle/>
        <a:p>
          <a:pPr algn="l"/>
          <a:r>
            <a:rPr lang="uk-UA" sz="2000" b="1" dirty="0"/>
            <a:t>ПІДТРИМКА ВИКОРИСТАННЯ </a:t>
          </a:r>
          <a:r>
            <a:rPr lang="uk-UA" sz="2000" b="1" dirty="0">
              <a:solidFill>
                <a:srgbClr val="00B050"/>
              </a:solidFill>
            </a:rPr>
            <a:t>БІОМЕТАНУ НА ТРАНСПОРТІ</a:t>
          </a:r>
          <a:endParaRPr lang="ru-RU" sz="2000" dirty="0">
            <a:solidFill>
              <a:srgbClr val="00B050"/>
            </a:solidFill>
          </a:endParaRPr>
        </a:p>
      </dgm:t>
    </dgm:pt>
    <dgm:pt modelId="{D46085FB-E4DD-4F4F-86CC-132AA6345911}" type="parTrans" cxnId="{ED4FBE68-7839-4A93-AB85-A36B49102B44}">
      <dgm:prSet/>
      <dgm:spPr/>
      <dgm:t>
        <a:bodyPr/>
        <a:lstStyle/>
        <a:p>
          <a:endParaRPr lang="ru-RU"/>
        </a:p>
      </dgm:t>
    </dgm:pt>
    <dgm:pt modelId="{C8D1E50E-DFDE-4AE2-814B-7B3052EDDBF4}" type="sibTrans" cxnId="{ED4FBE68-7839-4A93-AB85-A36B49102B44}">
      <dgm:prSet/>
      <dgm:spPr/>
      <dgm:t>
        <a:bodyPr/>
        <a:lstStyle/>
        <a:p>
          <a:endParaRPr lang="ru-RU"/>
        </a:p>
      </dgm:t>
    </dgm:pt>
    <dgm:pt modelId="{7D7C2589-D1F2-48E8-9684-DF64D395C8F4}" type="pres">
      <dgm:prSet presAssocID="{0CB93CEF-35AA-4402-8B6F-D1D4263FA88B}" presName="compositeShape" presStyleCnt="0">
        <dgm:presLayoutVars>
          <dgm:dir/>
          <dgm:resizeHandles/>
        </dgm:presLayoutVars>
      </dgm:prSet>
      <dgm:spPr/>
    </dgm:pt>
    <dgm:pt modelId="{5056A679-5415-46D3-BC69-381305EA020F}" type="pres">
      <dgm:prSet presAssocID="{0CB93CEF-35AA-4402-8B6F-D1D4263FA88B}" presName="pyramid" presStyleLbl="node1" presStyleIdx="0" presStyleCnt="1" custAng="10800000" custLinFactNeighborX="32694" custLinFactNeighborY="108"/>
      <dgm:spPr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</dgm:spPr>
    </dgm:pt>
    <dgm:pt modelId="{9E518865-9F28-4703-991A-D7C2D715914C}" type="pres">
      <dgm:prSet presAssocID="{0CB93CEF-35AA-4402-8B6F-D1D4263FA88B}" presName="theList" presStyleCnt="0"/>
      <dgm:spPr/>
    </dgm:pt>
    <dgm:pt modelId="{2F881B24-E643-4CE6-A6FD-2C793A5F9171}" type="pres">
      <dgm:prSet presAssocID="{81D14231-2BAE-4D3B-A21F-E461B2250EB7}" presName="aNode" presStyleLbl="fgAcc1" presStyleIdx="0" presStyleCnt="5" custScaleX="198534" custLinFactY="-11213" custLinFactNeighborX="-97498" custLinFactNeighborY="-100000">
        <dgm:presLayoutVars>
          <dgm:bulletEnabled val="1"/>
        </dgm:presLayoutVars>
      </dgm:prSet>
      <dgm:spPr/>
    </dgm:pt>
    <dgm:pt modelId="{116642FF-1E9E-41E2-91C4-E65949D5DF38}" type="pres">
      <dgm:prSet presAssocID="{81D14231-2BAE-4D3B-A21F-E461B2250EB7}" presName="aSpace" presStyleCnt="0"/>
      <dgm:spPr/>
    </dgm:pt>
    <dgm:pt modelId="{8C4F0FEC-53DD-4617-AA0A-A790887132AE}" type="pres">
      <dgm:prSet presAssocID="{CDDFBD5A-53F6-4EA8-9FB3-1F81A8BA08E9}" presName="aNode" presStyleLbl="fgAcc1" presStyleIdx="1" presStyleCnt="5" custScaleX="198534" custLinFactY="-11213" custLinFactNeighborX="-97498" custLinFactNeighborY="-100000">
        <dgm:presLayoutVars>
          <dgm:bulletEnabled val="1"/>
        </dgm:presLayoutVars>
      </dgm:prSet>
      <dgm:spPr/>
    </dgm:pt>
    <dgm:pt modelId="{5EAAB2A4-850B-46D0-B581-5216C9394F9B}" type="pres">
      <dgm:prSet presAssocID="{CDDFBD5A-53F6-4EA8-9FB3-1F81A8BA08E9}" presName="aSpace" presStyleCnt="0"/>
      <dgm:spPr/>
    </dgm:pt>
    <dgm:pt modelId="{18C9D4BC-6751-4437-AE1A-5EE6ACCD85D7}" type="pres">
      <dgm:prSet presAssocID="{A669194F-8ECC-43D2-810F-A0616363BA2F}" presName="aNode" presStyleLbl="fgAcc1" presStyleIdx="2" presStyleCnt="5" custScaleX="198534" custLinFactY="-11213" custLinFactNeighborX="-97498" custLinFactNeighborY="-100000">
        <dgm:presLayoutVars>
          <dgm:bulletEnabled val="1"/>
        </dgm:presLayoutVars>
      </dgm:prSet>
      <dgm:spPr/>
    </dgm:pt>
    <dgm:pt modelId="{C4C69F02-9C2A-4E9C-89A3-6CEAADEB534E}" type="pres">
      <dgm:prSet presAssocID="{A669194F-8ECC-43D2-810F-A0616363BA2F}" presName="aSpace" presStyleCnt="0"/>
      <dgm:spPr/>
    </dgm:pt>
    <dgm:pt modelId="{410810DC-A507-4C28-A0BF-E6D9FF2D2312}" type="pres">
      <dgm:prSet presAssocID="{71999B2B-1722-4719-9FC3-E44448DF742B}" presName="aNode" presStyleLbl="fgAcc1" presStyleIdx="3" presStyleCnt="5" custScaleX="198534" custLinFactY="-6461" custLinFactNeighborX="-90881" custLinFactNeighborY="-100000">
        <dgm:presLayoutVars>
          <dgm:bulletEnabled val="1"/>
        </dgm:presLayoutVars>
      </dgm:prSet>
      <dgm:spPr/>
    </dgm:pt>
    <dgm:pt modelId="{C46D2970-F91D-4B54-A88B-9FE4CB20E066}" type="pres">
      <dgm:prSet presAssocID="{71999B2B-1722-4719-9FC3-E44448DF742B}" presName="aSpace" presStyleCnt="0"/>
      <dgm:spPr/>
    </dgm:pt>
    <dgm:pt modelId="{5A66A097-ED6E-4641-B723-8131A35EEC7D}" type="pres">
      <dgm:prSet presAssocID="{F5FC61CA-4768-4169-BDF9-E5A86CC88579}" presName="aNode" presStyleLbl="fgAcc1" presStyleIdx="4" presStyleCnt="5" custScaleX="198534" custLinFactY="-5128" custLinFactNeighborX="-90439" custLinFactNeighborY="-100000">
        <dgm:presLayoutVars>
          <dgm:bulletEnabled val="1"/>
        </dgm:presLayoutVars>
      </dgm:prSet>
      <dgm:spPr/>
    </dgm:pt>
    <dgm:pt modelId="{1AA7D28A-A027-41F5-986D-55EED66B5310}" type="pres">
      <dgm:prSet presAssocID="{F5FC61CA-4768-4169-BDF9-E5A86CC88579}" presName="aSpace" presStyleCnt="0"/>
      <dgm:spPr/>
    </dgm:pt>
  </dgm:ptLst>
  <dgm:cxnLst>
    <dgm:cxn modelId="{7717FA07-D12F-4B66-8350-74A017DAF921}" type="presOf" srcId="{71999B2B-1722-4719-9FC3-E44448DF742B}" destId="{410810DC-A507-4C28-A0BF-E6D9FF2D2312}" srcOrd="0" destOrd="0" presId="urn:microsoft.com/office/officeart/2005/8/layout/pyramid2"/>
    <dgm:cxn modelId="{3CB93413-174F-46FD-9116-348716754DEF}" type="presOf" srcId="{A669194F-8ECC-43D2-810F-A0616363BA2F}" destId="{18C9D4BC-6751-4437-AE1A-5EE6ACCD85D7}" srcOrd="0" destOrd="0" presId="urn:microsoft.com/office/officeart/2005/8/layout/pyramid2"/>
    <dgm:cxn modelId="{09A86B27-FDB5-480C-9F1E-E02EBFE16FDF}" type="presOf" srcId="{0CB93CEF-35AA-4402-8B6F-D1D4263FA88B}" destId="{7D7C2589-D1F2-48E8-9684-DF64D395C8F4}" srcOrd="0" destOrd="0" presId="urn:microsoft.com/office/officeart/2005/8/layout/pyramid2"/>
    <dgm:cxn modelId="{ED4FBE68-7839-4A93-AB85-A36B49102B44}" srcId="{0CB93CEF-35AA-4402-8B6F-D1D4263FA88B}" destId="{71999B2B-1722-4719-9FC3-E44448DF742B}" srcOrd="3" destOrd="0" parTransId="{D46085FB-E4DD-4F4F-86CC-132AA6345911}" sibTransId="{C8D1E50E-DFDE-4AE2-814B-7B3052EDDBF4}"/>
    <dgm:cxn modelId="{5A34BF6B-E91E-4B17-8C8B-E7424AA118CD}" srcId="{0CB93CEF-35AA-4402-8B6F-D1D4263FA88B}" destId="{CDDFBD5A-53F6-4EA8-9FB3-1F81A8BA08E9}" srcOrd="1" destOrd="0" parTransId="{4D552C52-7F66-4B09-B1FD-8BA08E159D49}" sibTransId="{EFBF640F-1B6F-40AB-A68D-7A544DC8F793}"/>
    <dgm:cxn modelId="{6A60D94E-7DA7-495E-A0A9-35E20E3A0795}" srcId="{0CB93CEF-35AA-4402-8B6F-D1D4263FA88B}" destId="{81D14231-2BAE-4D3B-A21F-E461B2250EB7}" srcOrd="0" destOrd="0" parTransId="{0E314799-1BBC-466D-9891-81A8D9DE351F}" sibTransId="{F9B357BA-CA46-44A5-A28E-383F8FB74961}"/>
    <dgm:cxn modelId="{07D2C073-BB3E-4F1E-9441-88D66C191651}" type="presOf" srcId="{81D14231-2BAE-4D3B-A21F-E461B2250EB7}" destId="{2F881B24-E643-4CE6-A6FD-2C793A5F9171}" srcOrd="0" destOrd="0" presId="urn:microsoft.com/office/officeart/2005/8/layout/pyramid2"/>
    <dgm:cxn modelId="{1E977C96-8465-4523-99BA-012F5D9AC346}" srcId="{0CB93CEF-35AA-4402-8B6F-D1D4263FA88B}" destId="{A669194F-8ECC-43D2-810F-A0616363BA2F}" srcOrd="2" destOrd="0" parTransId="{921978C0-FCC5-4205-B91F-7575FFE31F09}" sibTransId="{8C07C148-3F75-4FA4-A823-32A4933AE1BF}"/>
    <dgm:cxn modelId="{383AE0C3-7637-46F5-B7DD-81A8EAB4479E}" type="presOf" srcId="{CDDFBD5A-53F6-4EA8-9FB3-1F81A8BA08E9}" destId="{8C4F0FEC-53DD-4617-AA0A-A790887132AE}" srcOrd="0" destOrd="0" presId="urn:microsoft.com/office/officeart/2005/8/layout/pyramid2"/>
    <dgm:cxn modelId="{9F8D20EC-CA10-4BDC-A5B5-5CB1ED31A138}" srcId="{0CB93CEF-35AA-4402-8B6F-D1D4263FA88B}" destId="{F5FC61CA-4768-4169-BDF9-E5A86CC88579}" srcOrd="4" destOrd="0" parTransId="{F2ECB960-F600-4BB1-AE53-AF774810F528}" sibTransId="{7492A443-4960-4409-B2E1-BAF3832875C6}"/>
    <dgm:cxn modelId="{CCDD6FF5-6A29-49C8-B1A9-1098A7BABEF8}" type="presOf" srcId="{F5FC61CA-4768-4169-BDF9-E5A86CC88579}" destId="{5A66A097-ED6E-4641-B723-8131A35EEC7D}" srcOrd="0" destOrd="0" presId="urn:microsoft.com/office/officeart/2005/8/layout/pyramid2"/>
    <dgm:cxn modelId="{DBAA667E-2B0B-4F02-B48E-55D61C9F095A}" type="presParOf" srcId="{7D7C2589-D1F2-48E8-9684-DF64D395C8F4}" destId="{5056A679-5415-46D3-BC69-381305EA020F}" srcOrd="0" destOrd="0" presId="urn:microsoft.com/office/officeart/2005/8/layout/pyramid2"/>
    <dgm:cxn modelId="{5784EB0A-154E-4BD5-9682-38DB3753BA8C}" type="presParOf" srcId="{7D7C2589-D1F2-48E8-9684-DF64D395C8F4}" destId="{9E518865-9F28-4703-991A-D7C2D715914C}" srcOrd="1" destOrd="0" presId="urn:microsoft.com/office/officeart/2005/8/layout/pyramid2"/>
    <dgm:cxn modelId="{52AC26C3-7C53-4E1D-BCB7-1E6C72BA2C20}" type="presParOf" srcId="{9E518865-9F28-4703-991A-D7C2D715914C}" destId="{2F881B24-E643-4CE6-A6FD-2C793A5F9171}" srcOrd="0" destOrd="0" presId="urn:microsoft.com/office/officeart/2005/8/layout/pyramid2"/>
    <dgm:cxn modelId="{88C446CF-0837-4D44-AFD9-002A423E822C}" type="presParOf" srcId="{9E518865-9F28-4703-991A-D7C2D715914C}" destId="{116642FF-1E9E-41E2-91C4-E65949D5DF38}" srcOrd="1" destOrd="0" presId="urn:microsoft.com/office/officeart/2005/8/layout/pyramid2"/>
    <dgm:cxn modelId="{978A0140-342B-45AC-AD4B-D44CDDB12522}" type="presParOf" srcId="{9E518865-9F28-4703-991A-D7C2D715914C}" destId="{8C4F0FEC-53DD-4617-AA0A-A790887132AE}" srcOrd="2" destOrd="0" presId="urn:microsoft.com/office/officeart/2005/8/layout/pyramid2"/>
    <dgm:cxn modelId="{3D9CBE9C-031E-473A-B47F-9555BA1914A6}" type="presParOf" srcId="{9E518865-9F28-4703-991A-D7C2D715914C}" destId="{5EAAB2A4-850B-46D0-B581-5216C9394F9B}" srcOrd="3" destOrd="0" presId="urn:microsoft.com/office/officeart/2005/8/layout/pyramid2"/>
    <dgm:cxn modelId="{E1C6910B-95BF-4E9F-BF1D-18F837AB9D31}" type="presParOf" srcId="{9E518865-9F28-4703-991A-D7C2D715914C}" destId="{18C9D4BC-6751-4437-AE1A-5EE6ACCD85D7}" srcOrd="4" destOrd="0" presId="urn:microsoft.com/office/officeart/2005/8/layout/pyramid2"/>
    <dgm:cxn modelId="{A490FB93-7F6D-4A90-8DFC-002ECABC5A58}" type="presParOf" srcId="{9E518865-9F28-4703-991A-D7C2D715914C}" destId="{C4C69F02-9C2A-4E9C-89A3-6CEAADEB534E}" srcOrd="5" destOrd="0" presId="urn:microsoft.com/office/officeart/2005/8/layout/pyramid2"/>
    <dgm:cxn modelId="{DEC6DC42-75E3-4AEF-A841-74E54CB7420D}" type="presParOf" srcId="{9E518865-9F28-4703-991A-D7C2D715914C}" destId="{410810DC-A507-4C28-A0BF-E6D9FF2D2312}" srcOrd="6" destOrd="0" presId="urn:microsoft.com/office/officeart/2005/8/layout/pyramid2"/>
    <dgm:cxn modelId="{7BD128E0-A9EF-481A-A043-F3EBC33D7A98}" type="presParOf" srcId="{9E518865-9F28-4703-991A-D7C2D715914C}" destId="{C46D2970-F91D-4B54-A88B-9FE4CB20E066}" srcOrd="7" destOrd="0" presId="urn:microsoft.com/office/officeart/2005/8/layout/pyramid2"/>
    <dgm:cxn modelId="{930B768F-9C39-4E15-AAEA-FFE726620649}" type="presParOf" srcId="{9E518865-9F28-4703-991A-D7C2D715914C}" destId="{5A66A097-ED6E-4641-B723-8131A35EEC7D}" srcOrd="8" destOrd="0" presId="urn:microsoft.com/office/officeart/2005/8/layout/pyramid2"/>
    <dgm:cxn modelId="{0A9877FA-501B-426F-9050-DEA1A8CB96BB}" type="presParOf" srcId="{9E518865-9F28-4703-991A-D7C2D715914C}" destId="{1AA7D28A-A027-41F5-986D-55EED66B531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3A1357-AE45-4065-B98C-BE086C5495D0}" type="doc">
      <dgm:prSet loTypeId="urn:microsoft.com/office/officeart/2008/layout/VerticalCurved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0E300BD-A3BC-455E-962A-4AAFC4D61AC5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1">
                  <a:lumMod val="75000"/>
                  <a:lumOff val="25000"/>
                </a:schemeClr>
              </a:solidFill>
            </a:rPr>
            <a:t>Виробництво  тепла та електрики з біометану безпосередньо біля споживача  </a:t>
          </a:r>
          <a:r>
            <a:rPr lang="uk-UA" sz="2000" b="0" i="1" dirty="0">
              <a:solidFill>
                <a:schemeClr val="tx1">
                  <a:lumMod val="75000"/>
                  <a:lumOff val="25000"/>
                </a:schemeClr>
              </a:solidFill>
            </a:rPr>
            <a:t>(на відміну від біогазу)</a:t>
          </a:r>
          <a:endParaRPr lang="uk-UA" sz="1600" b="0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1E288F2-F9A8-484D-B859-270AD1DA065B}" type="parTrans" cxnId="{4C263916-78E2-4786-8D08-AE37549D5039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68B0C71-9543-4309-B0A8-8512629B2FC6}" type="sibTrans" cxnId="{4C263916-78E2-4786-8D08-AE37549D5039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D980C02-BC08-4666-B78F-352FA2BC295B}">
      <dgm:prSet phldrT="[Текст]" custT="1"/>
      <dgm:spPr/>
      <dgm:t>
        <a:bodyPr/>
        <a:lstStyle/>
        <a:p>
          <a:pPr>
            <a:lnSpc>
              <a:spcPct val="90000"/>
            </a:lnSpc>
          </a:pPr>
          <a:r>
            <a:rPr lang="uk-UA" sz="2000" b="1" dirty="0">
              <a:solidFill>
                <a:schemeClr val="tx1">
                  <a:lumMod val="75000"/>
                  <a:lumOff val="25000"/>
                </a:schemeClr>
              </a:solidFill>
            </a:rPr>
            <a:t>Використання біометану як моторного палива</a:t>
          </a:r>
        </a:p>
        <a:p>
          <a:pPr>
            <a:lnSpc>
              <a:spcPct val="90000"/>
            </a:lnSpc>
          </a:pPr>
          <a:r>
            <a:rPr lang="uk-UA" sz="1400" b="0" dirty="0">
              <a:solidFill>
                <a:schemeClr val="tx1">
                  <a:lumMod val="75000"/>
                  <a:lumOff val="25000"/>
                </a:schemeClr>
              </a:solidFill>
            </a:rPr>
            <a:t>(громадський транспорт, агротехніка, легкові та вантажні автомобілі)</a:t>
          </a:r>
        </a:p>
      </dgm:t>
    </dgm:pt>
    <dgm:pt modelId="{42A8B7DC-B7DD-4183-B05A-4A7FC1C092B7}" type="parTrans" cxnId="{B7678BC9-E5E0-4F8C-B11C-27DD81B635A5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3DDF502-5D3D-4FFD-83F7-6002B558F437}" type="sibTrans" cxnId="{B7678BC9-E5E0-4F8C-B11C-27DD81B635A5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EBB111F-3FCB-41A8-8B26-9D7AB58E27D5}">
      <dgm:prSet custT="1"/>
      <dgm:spPr/>
      <dgm:t>
        <a:bodyPr/>
        <a:lstStyle/>
        <a:p>
          <a:r>
            <a:rPr lang="uk-UA" sz="2000" b="1" dirty="0">
              <a:solidFill>
                <a:schemeClr val="tx1">
                  <a:lumMod val="75000"/>
                  <a:lumOff val="25000"/>
                </a:schemeClr>
              </a:solidFill>
            </a:rPr>
            <a:t>Пряме заміщення природного газу біометаном</a:t>
          </a:r>
          <a:endParaRPr lang="uk-UA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2CA93A-1B03-4BC2-8318-B5FAA64AEB9F}" type="parTrans" cxnId="{BC2913F4-0504-443A-BCB8-CA98CFF7E006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B77B2B2-DA0C-4FE7-9874-E86FD0BB055C}" type="sibTrans" cxnId="{BC2913F4-0504-443A-BCB8-CA98CFF7E006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6FEE6BF-D92E-4767-A188-9E16DB8A5103}">
      <dgm:prSet custT="1"/>
      <dgm:spPr/>
      <dgm:t>
        <a:bodyPr/>
        <a:lstStyle/>
        <a:p>
          <a:r>
            <a:rPr lang="uk-UA" sz="2000" b="1" dirty="0">
              <a:solidFill>
                <a:schemeClr val="tx1">
                  <a:lumMod val="75000"/>
                  <a:lumOff val="25000"/>
                </a:schemeClr>
              </a:solidFill>
            </a:rPr>
            <a:t>Експорт біометану в ЄС </a:t>
          </a:r>
          <a:r>
            <a:rPr lang="uk-UA" sz="2000" dirty="0">
              <a:solidFill>
                <a:schemeClr val="tx1">
                  <a:lumMod val="75000"/>
                  <a:lumOff val="25000"/>
                </a:schemeClr>
              </a:solidFill>
            </a:rPr>
            <a:t>(Національний Реєстр </a:t>
          </a:r>
          <a:r>
            <a:rPr lang="uk-UA" sz="2000" dirty="0" err="1">
              <a:solidFill>
                <a:schemeClr val="tx1">
                  <a:lumMod val="75000"/>
                  <a:lumOff val="25000"/>
                </a:schemeClr>
              </a:solidFill>
            </a:rPr>
            <a:t>Біометану</a:t>
          </a:r>
          <a:r>
            <a:rPr lang="uk-UA" sz="2000" dirty="0">
              <a:solidFill>
                <a:schemeClr val="tx1">
                  <a:lumMod val="75000"/>
                  <a:lumOff val="25000"/>
                </a:schemeClr>
              </a:solidFill>
            </a:rPr>
            <a:t>) </a:t>
          </a:r>
        </a:p>
      </dgm:t>
    </dgm:pt>
    <dgm:pt modelId="{A316AF29-2E75-4C44-BB7E-A9AB0398D55F}" type="parTrans" cxnId="{1E54D85E-886B-4429-9145-D7E0FB420A9F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4D0EDE3-02E7-4FC7-A0C3-3DB8D7C879AA}" type="sibTrans" cxnId="{1E54D85E-886B-4429-9145-D7E0FB420A9F}">
      <dgm:prSet/>
      <dgm:spPr/>
      <dgm:t>
        <a:bodyPr/>
        <a:lstStyle/>
        <a:p>
          <a:endParaRPr lang="uk-UA" sz="32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0C76DC0-F809-4CCA-8B41-A5C17D9D7B40}" type="pres">
      <dgm:prSet presAssocID="{E93A1357-AE45-4065-B98C-BE086C5495D0}" presName="Name0" presStyleCnt="0">
        <dgm:presLayoutVars>
          <dgm:chMax val="7"/>
          <dgm:chPref val="7"/>
          <dgm:dir/>
        </dgm:presLayoutVars>
      </dgm:prSet>
      <dgm:spPr/>
    </dgm:pt>
    <dgm:pt modelId="{8D0E8B6C-C649-4824-9799-F4AAACD64353}" type="pres">
      <dgm:prSet presAssocID="{E93A1357-AE45-4065-B98C-BE086C5495D0}" presName="Name1" presStyleCnt="0"/>
      <dgm:spPr/>
    </dgm:pt>
    <dgm:pt modelId="{5F66F210-AEE6-4A6E-9500-E676FCDD26EB}" type="pres">
      <dgm:prSet presAssocID="{E93A1357-AE45-4065-B98C-BE086C5495D0}" presName="cycle" presStyleCnt="0"/>
      <dgm:spPr/>
    </dgm:pt>
    <dgm:pt modelId="{183EC464-AB26-4788-84B9-26F54FBD073C}" type="pres">
      <dgm:prSet presAssocID="{E93A1357-AE45-4065-B98C-BE086C5495D0}" presName="srcNode" presStyleLbl="node1" presStyleIdx="0" presStyleCnt="4"/>
      <dgm:spPr/>
    </dgm:pt>
    <dgm:pt modelId="{7F3EDD34-03DA-4DB7-85DF-6EA2EC03EFDF}" type="pres">
      <dgm:prSet presAssocID="{E93A1357-AE45-4065-B98C-BE086C5495D0}" presName="conn" presStyleLbl="parChTrans1D2" presStyleIdx="0" presStyleCnt="1"/>
      <dgm:spPr/>
    </dgm:pt>
    <dgm:pt modelId="{EAA84A07-F65D-4E24-A1E3-C73C8135F1C4}" type="pres">
      <dgm:prSet presAssocID="{E93A1357-AE45-4065-B98C-BE086C5495D0}" presName="extraNode" presStyleLbl="node1" presStyleIdx="0" presStyleCnt="4"/>
      <dgm:spPr/>
    </dgm:pt>
    <dgm:pt modelId="{150E1B15-0FE7-4FB6-AF54-E04A8CB190CC}" type="pres">
      <dgm:prSet presAssocID="{E93A1357-AE45-4065-B98C-BE086C5495D0}" presName="dstNode" presStyleLbl="node1" presStyleIdx="0" presStyleCnt="4"/>
      <dgm:spPr/>
    </dgm:pt>
    <dgm:pt modelId="{054B8D5D-6211-4379-B7CD-DD797059E617}" type="pres">
      <dgm:prSet presAssocID="{40E300BD-A3BC-455E-962A-4AAFC4D61AC5}" presName="text_1" presStyleLbl="node1" presStyleIdx="0" presStyleCnt="4" custScaleY="108094">
        <dgm:presLayoutVars>
          <dgm:bulletEnabled val="1"/>
        </dgm:presLayoutVars>
      </dgm:prSet>
      <dgm:spPr/>
    </dgm:pt>
    <dgm:pt modelId="{D40C7F1A-5920-4A65-913B-A00C0EBCB407}" type="pres">
      <dgm:prSet presAssocID="{40E300BD-A3BC-455E-962A-4AAFC4D61AC5}" presName="accent_1" presStyleCnt="0"/>
      <dgm:spPr/>
    </dgm:pt>
    <dgm:pt modelId="{AEE4B50B-6755-4F48-9110-84A18A75623A}" type="pres">
      <dgm:prSet presAssocID="{40E300BD-A3BC-455E-962A-4AAFC4D61AC5}" presName="accentRepeatNode" presStyleLbl="solidFgAcc1" presStyleIdx="0" presStyleCnt="4"/>
      <dgm:spPr/>
    </dgm:pt>
    <dgm:pt modelId="{40740A28-69A7-4F70-8F4C-A99E8668D2C2}" type="pres">
      <dgm:prSet presAssocID="{5D980C02-BC08-4666-B78F-352FA2BC295B}" presName="text_2" presStyleLbl="node1" presStyleIdx="1" presStyleCnt="4" custScaleY="125511" custLinFactNeighborX="-45" custLinFactNeighborY="769">
        <dgm:presLayoutVars>
          <dgm:bulletEnabled val="1"/>
        </dgm:presLayoutVars>
      </dgm:prSet>
      <dgm:spPr/>
    </dgm:pt>
    <dgm:pt modelId="{E8C44CAA-26AE-4247-B7A8-478C3AB393AF}" type="pres">
      <dgm:prSet presAssocID="{5D980C02-BC08-4666-B78F-352FA2BC295B}" presName="accent_2" presStyleCnt="0"/>
      <dgm:spPr/>
    </dgm:pt>
    <dgm:pt modelId="{8DC24AEB-82AA-4671-9FF6-433A72E9529F}" type="pres">
      <dgm:prSet presAssocID="{5D980C02-BC08-4666-B78F-352FA2BC295B}" presName="accentRepeatNode" presStyleLbl="solidFgAcc1" presStyleIdx="1" presStyleCnt="4"/>
      <dgm:spPr/>
    </dgm:pt>
    <dgm:pt modelId="{E519E928-2600-4CCC-8D6C-BDE2CD4199B5}" type="pres">
      <dgm:prSet presAssocID="{7EBB111F-3FCB-41A8-8B26-9D7AB58E27D5}" presName="text_3" presStyleLbl="node1" presStyleIdx="2" presStyleCnt="4">
        <dgm:presLayoutVars>
          <dgm:bulletEnabled val="1"/>
        </dgm:presLayoutVars>
      </dgm:prSet>
      <dgm:spPr/>
    </dgm:pt>
    <dgm:pt modelId="{501F2CF0-1608-41C1-B156-37F488058FF6}" type="pres">
      <dgm:prSet presAssocID="{7EBB111F-3FCB-41A8-8B26-9D7AB58E27D5}" presName="accent_3" presStyleCnt="0"/>
      <dgm:spPr/>
    </dgm:pt>
    <dgm:pt modelId="{CDA43AD7-7EA4-4675-8539-DF5B0B8B23A3}" type="pres">
      <dgm:prSet presAssocID="{7EBB111F-3FCB-41A8-8B26-9D7AB58E27D5}" presName="accentRepeatNode" presStyleLbl="solidFgAcc1" presStyleIdx="2" presStyleCnt="4"/>
      <dgm:spPr/>
    </dgm:pt>
    <dgm:pt modelId="{6AE09694-D586-4594-A53B-81F44074FD61}" type="pres">
      <dgm:prSet presAssocID="{46FEE6BF-D92E-4767-A188-9E16DB8A5103}" presName="text_4" presStyleLbl="node1" presStyleIdx="3" presStyleCnt="4">
        <dgm:presLayoutVars>
          <dgm:bulletEnabled val="1"/>
        </dgm:presLayoutVars>
      </dgm:prSet>
      <dgm:spPr/>
    </dgm:pt>
    <dgm:pt modelId="{76307301-EC21-4F4B-99D0-3576C53A694B}" type="pres">
      <dgm:prSet presAssocID="{46FEE6BF-D92E-4767-A188-9E16DB8A5103}" presName="accent_4" presStyleCnt="0"/>
      <dgm:spPr/>
    </dgm:pt>
    <dgm:pt modelId="{07A71201-67DE-4BD8-A167-9CCE2B3606DE}" type="pres">
      <dgm:prSet presAssocID="{46FEE6BF-D92E-4767-A188-9E16DB8A5103}" presName="accentRepeatNode" presStyleLbl="solidFgAcc1" presStyleIdx="3" presStyleCnt="4"/>
      <dgm:spPr/>
    </dgm:pt>
  </dgm:ptLst>
  <dgm:cxnLst>
    <dgm:cxn modelId="{4C263916-78E2-4786-8D08-AE37549D5039}" srcId="{E93A1357-AE45-4065-B98C-BE086C5495D0}" destId="{40E300BD-A3BC-455E-962A-4AAFC4D61AC5}" srcOrd="0" destOrd="0" parTransId="{F1E288F2-F9A8-484D-B859-270AD1DA065B}" sibTransId="{568B0C71-9543-4309-B0A8-8512629B2FC6}"/>
    <dgm:cxn modelId="{1E54D85E-886B-4429-9145-D7E0FB420A9F}" srcId="{E93A1357-AE45-4065-B98C-BE086C5495D0}" destId="{46FEE6BF-D92E-4767-A188-9E16DB8A5103}" srcOrd="3" destOrd="0" parTransId="{A316AF29-2E75-4C44-BB7E-A9AB0398D55F}" sibTransId="{A4D0EDE3-02E7-4FC7-A0C3-3DB8D7C879AA}"/>
    <dgm:cxn modelId="{CC9AF471-4DB4-48D9-A9D9-4DA16DA1C2E5}" type="presOf" srcId="{E93A1357-AE45-4065-B98C-BE086C5495D0}" destId="{50C76DC0-F809-4CCA-8B41-A5C17D9D7B40}" srcOrd="0" destOrd="0" presId="urn:microsoft.com/office/officeart/2008/layout/VerticalCurvedList"/>
    <dgm:cxn modelId="{52F54175-2C5E-4444-977C-053442B3FF36}" type="presOf" srcId="{7EBB111F-3FCB-41A8-8B26-9D7AB58E27D5}" destId="{E519E928-2600-4CCC-8D6C-BDE2CD4199B5}" srcOrd="0" destOrd="0" presId="urn:microsoft.com/office/officeart/2008/layout/VerticalCurvedList"/>
    <dgm:cxn modelId="{8581DC59-E11D-4CED-B6BA-9FCD501E0BDE}" type="presOf" srcId="{5D980C02-BC08-4666-B78F-352FA2BC295B}" destId="{40740A28-69A7-4F70-8F4C-A99E8668D2C2}" srcOrd="0" destOrd="0" presId="urn:microsoft.com/office/officeart/2008/layout/VerticalCurvedList"/>
    <dgm:cxn modelId="{434CE2A2-90DC-4021-9BB2-09C980B14997}" type="presOf" srcId="{46FEE6BF-D92E-4767-A188-9E16DB8A5103}" destId="{6AE09694-D586-4594-A53B-81F44074FD61}" srcOrd="0" destOrd="0" presId="urn:microsoft.com/office/officeart/2008/layout/VerticalCurvedList"/>
    <dgm:cxn modelId="{05EE2DC1-CFF7-41B5-BF10-A4871925C575}" type="presOf" srcId="{568B0C71-9543-4309-B0A8-8512629B2FC6}" destId="{7F3EDD34-03DA-4DB7-85DF-6EA2EC03EFDF}" srcOrd="0" destOrd="0" presId="urn:microsoft.com/office/officeart/2008/layout/VerticalCurvedList"/>
    <dgm:cxn modelId="{B7678BC9-E5E0-4F8C-B11C-27DD81B635A5}" srcId="{E93A1357-AE45-4065-B98C-BE086C5495D0}" destId="{5D980C02-BC08-4666-B78F-352FA2BC295B}" srcOrd="1" destOrd="0" parTransId="{42A8B7DC-B7DD-4183-B05A-4A7FC1C092B7}" sibTransId="{13DDF502-5D3D-4FFD-83F7-6002B558F437}"/>
    <dgm:cxn modelId="{1C1887D8-01C4-4841-A4B6-F9E4BA6DD5CE}" type="presOf" srcId="{40E300BD-A3BC-455E-962A-4AAFC4D61AC5}" destId="{054B8D5D-6211-4379-B7CD-DD797059E617}" srcOrd="0" destOrd="0" presId="urn:microsoft.com/office/officeart/2008/layout/VerticalCurvedList"/>
    <dgm:cxn modelId="{BC2913F4-0504-443A-BCB8-CA98CFF7E006}" srcId="{E93A1357-AE45-4065-B98C-BE086C5495D0}" destId="{7EBB111F-3FCB-41A8-8B26-9D7AB58E27D5}" srcOrd="2" destOrd="0" parTransId="{BE2CA93A-1B03-4BC2-8318-B5FAA64AEB9F}" sibTransId="{4B77B2B2-DA0C-4FE7-9874-E86FD0BB055C}"/>
    <dgm:cxn modelId="{D52BF30E-D3CB-4D6B-A4C3-5DA00BBC2416}" type="presParOf" srcId="{50C76DC0-F809-4CCA-8B41-A5C17D9D7B40}" destId="{8D0E8B6C-C649-4824-9799-F4AAACD64353}" srcOrd="0" destOrd="0" presId="urn:microsoft.com/office/officeart/2008/layout/VerticalCurvedList"/>
    <dgm:cxn modelId="{65CCF74C-B7E1-4D87-A2F6-41452B4A1DE9}" type="presParOf" srcId="{8D0E8B6C-C649-4824-9799-F4AAACD64353}" destId="{5F66F210-AEE6-4A6E-9500-E676FCDD26EB}" srcOrd="0" destOrd="0" presId="urn:microsoft.com/office/officeart/2008/layout/VerticalCurvedList"/>
    <dgm:cxn modelId="{D2E79627-C3F3-43DB-BBBD-4145E288638D}" type="presParOf" srcId="{5F66F210-AEE6-4A6E-9500-E676FCDD26EB}" destId="{183EC464-AB26-4788-84B9-26F54FBD073C}" srcOrd="0" destOrd="0" presId="urn:microsoft.com/office/officeart/2008/layout/VerticalCurvedList"/>
    <dgm:cxn modelId="{721438C5-CCFF-42B1-ACAB-A9CC7BCD6065}" type="presParOf" srcId="{5F66F210-AEE6-4A6E-9500-E676FCDD26EB}" destId="{7F3EDD34-03DA-4DB7-85DF-6EA2EC03EFDF}" srcOrd="1" destOrd="0" presId="urn:microsoft.com/office/officeart/2008/layout/VerticalCurvedList"/>
    <dgm:cxn modelId="{9A5FEC87-B30D-44F2-986D-0F47AD77EA3B}" type="presParOf" srcId="{5F66F210-AEE6-4A6E-9500-E676FCDD26EB}" destId="{EAA84A07-F65D-4E24-A1E3-C73C8135F1C4}" srcOrd="2" destOrd="0" presId="urn:microsoft.com/office/officeart/2008/layout/VerticalCurvedList"/>
    <dgm:cxn modelId="{09CF2ED8-7296-45A6-9B49-796942D45E0D}" type="presParOf" srcId="{5F66F210-AEE6-4A6E-9500-E676FCDD26EB}" destId="{150E1B15-0FE7-4FB6-AF54-E04A8CB190CC}" srcOrd="3" destOrd="0" presId="urn:microsoft.com/office/officeart/2008/layout/VerticalCurvedList"/>
    <dgm:cxn modelId="{696B5DB4-0BE0-4668-B834-575825404B04}" type="presParOf" srcId="{8D0E8B6C-C649-4824-9799-F4AAACD64353}" destId="{054B8D5D-6211-4379-B7CD-DD797059E617}" srcOrd="1" destOrd="0" presId="urn:microsoft.com/office/officeart/2008/layout/VerticalCurvedList"/>
    <dgm:cxn modelId="{99D755B8-522D-4FF0-8774-00F884747E11}" type="presParOf" srcId="{8D0E8B6C-C649-4824-9799-F4AAACD64353}" destId="{D40C7F1A-5920-4A65-913B-A00C0EBCB407}" srcOrd="2" destOrd="0" presId="urn:microsoft.com/office/officeart/2008/layout/VerticalCurvedList"/>
    <dgm:cxn modelId="{55563B81-F4AB-4831-83FC-C95701D13B1C}" type="presParOf" srcId="{D40C7F1A-5920-4A65-913B-A00C0EBCB407}" destId="{AEE4B50B-6755-4F48-9110-84A18A75623A}" srcOrd="0" destOrd="0" presId="urn:microsoft.com/office/officeart/2008/layout/VerticalCurvedList"/>
    <dgm:cxn modelId="{C305C4B4-BF1D-450D-A78A-EAD1E7936DBE}" type="presParOf" srcId="{8D0E8B6C-C649-4824-9799-F4AAACD64353}" destId="{40740A28-69A7-4F70-8F4C-A99E8668D2C2}" srcOrd="3" destOrd="0" presId="urn:microsoft.com/office/officeart/2008/layout/VerticalCurvedList"/>
    <dgm:cxn modelId="{9065B1DF-0FC5-426E-81F1-34C1C75E61AB}" type="presParOf" srcId="{8D0E8B6C-C649-4824-9799-F4AAACD64353}" destId="{E8C44CAA-26AE-4247-B7A8-478C3AB393AF}" srcOrd="4" destOrd="0" presId="urn:microsoft.com/office/officeart/2008/layout/VerticalCurvedList"/>
    <dgm:cxn modelId="{1CE3F390-7AC8-4F12-8914-B1147FFC6EDB}" type="presParOf" srcId="{E8C44CAA-26AE-4247-B7A8-478C3AB393AF}" destId="{8DC24AEB-82AA-4671-9FF6-433A72E9529F}" srcOrd="0" destOrd="0" presId="urn:microsoft.com/office/officeart/2008/layout/VerticalCurvedList"/>
    <dgm:cxn modelId="{7D3FC23F-A965-4711-B750-24727B95D884}" type="presParOf" srcId="{8D0E8B6C-C649-4824-9799-F4AAACD64353}" destId="{E519E928-2600-4CCC-8D6C-BDE2CD4199B5}" srcOrd="5" destOrd="0" presId="urn:microsoft.com/office/officeart/2008/layout/VerticalCurvedList"/>
    <dgm:cxn modelId="{5AA4ABF5-BD84-4D6D-92C9-9C69BDD8FABC}" type="presParOf" srcId="{8D0E8B6C-C649-4824-9799-F4AAACD64353}" destId="{501F2CF0-1608-41C1-B156-37F488058FF6}" srcOrd="6" destOrd="0" presId="urn:microsoft.com/office/officeart/2008/layout/VerticalCurvedList"/>
    <dgm:cxn modelId="{70183751-CAF3-4750-BBB6-557BE74D4F4F}" type="presParOf" srcId="{501F2CF0-1608-41C1-B156-37F488058FF6}" destId="{CDA43AD7-7EA4-4675-8539-DF5B0B8B23A3}" srcOrd="0" destOrd="0" presId="urn:microsoft.com/office/officeart/2008/layout/VerticalCurvedList"/>
    <dgm:cxn modelId="{F5658919-0CD3-4FD5-AAB8-5B0CA40B2752}" type="presParOf" srcId="{8D0E8B6C-C649-4824-9799-F4AAACD64353}" destId="{6AE09694-D586-4594-A53B-81F44074FD61}" srcOrd="7" destOrd="0" presId="urn:microsoft.com/office/officeart/2008/layout/VerticalCurvedList"/>
    <dgm:cxn modelId="{538923EC-0006-4256-B9AD-D09F267E731E}" type="presParOf" srcId="{8D0E8B6C-C649-4824-9799-F4AAACD64353}" destId="{76307301-EC21-4F4B-99D0-3576C53A694B}" srcOrd="8" destOrd="0" presId="urn:microsoft.com/office/officeart/2008/layout/VerticalCurvedList"/>
    <dgm:cxn modelId="{356D8782-D292-46E1-8D4F-FF9EB9E0BCE9}" type="presParOf" srcId="{76307301-EC21-4F4B-99D0-3576C53A694B}" destId="{07A71201-67DE-4BD8-A167-9CCE2B3606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52E562-2286-472B-B068-71F8424DEB9A}" type="doc">
      <dgm:prSet loTypeId="urn:microsoft.com/office/officeart/2005/8/layout/chevron1" loCatId="process" qsTypeId="urn:microsoft.com/office/officeart/2005/8/quickstyle/simple5" qsCatId="simple" csTypeId="urn:microsoft.com/office/officeart/2005/8/colors/accent3_4" csCatId="accent3" phldr="1"/>
      <dgm:spPr/>
    </dgm:pt>
    <dgm:pt modelId="{162CDFD2-6F59-4431-8490-7A0E15BB9D2B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tx1"/>
              </a:solidFill>
            </a:rPr>
            <a:t>Можливість закачування в  об'єднану ГТС</a:t>
          </a:r>
          <a:endParaRPr lang="ru-RU" sz="1600" b="1" dirty="0">
            <a:solidFill>
              <a:schemeClr val="tx1"/>
            </a:solidFill>
          </a:endParaRPr>
        </a:p>
      </dgm:t>
    </dgm:pt>
    <dgm:pt modelId="{75B29BC5-765B-43B1-9325-F3B3FCA73C4B}" type="parTrans" cxnId="{54BAEEFE-E523-468B-962E-3DD6B8866C7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C586CEB-982D-44E1-BF40-F295DF0AAA04}" type="sibTrans" cxnId="{54BAEEFE-E523-468B-962E-3DD6B8866C79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9558E23E-D2A9-416C-BF66-66219351AE0E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tx1"/>
              </a:solidFill>
            </a:rPr>
            <a:t>Реалізація теплової енергії</a:t>
          </a:r>
          <a:endParaRPr lang="ru-RU" sz="1600" b="1" dirty="0">
            <a:solidFill>
              <a:schemeClr val="tx1"/>
            </a:solidFill>
          </a:endParaRPr>
        </a:p>
      </dgm:t>
    </dgm:pt>
    <dgm:pt modelId="{E067C54F-F4B5-4714-8128-4B734AD23581}" type="parTrans" cxnId="{8CB09B3D-4C24-41B6-9AF0-B04EDCD4FF5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5463773E-DED2-45E6-95C4-68E54025486C}" type="sibTrans" cxnId="{8CB09B3D-4C24-41B6-9AF0-B04EDCD4FF5D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F594B15-2B3E-4FCE-AC6E-E3B5BA34F90E}">
      <dgm:prSet phldrT="[Текст]" custT="1"/>
      <dgm:spPr/>
      <dgm:t>
        <a:bodyPr/>
        <a:lstStyle/>
        <a:p>
          <a:r>
            <a:rPr lang="uk-UA" sz="1600" b="1" noProof="0" dirty="0">
              <a:solidFill>
                <a:schemeClr val="tx1"/>
              </a:solidFill>
            </a:rPr>
            <a:t>Використання по всій території України</a:t>
          </a:r>
        </a:p>
      </dgm:t>
    </dgm:pt>
    <dgm:pt modelId="{398494CF-7AEA-442A-A2CD-FFF0B52F5D74}" type="parTrans" cxnId="{BDD3A73D-17B3-4D85-AE72-D1B4A300908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B28E362F-4C2C-4F6F-BFAD-9BE137374DE1}" type="sibTrans" cxnId="{BDD3A73D-17B3-4D85-AE72-D1B4A3009088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6DFF9E74-C3D8-4E4E-B754-5518FDC5D3FF}">
      <dgm:prSet phldrT="[Текст]" custT="1"/>
      <dgm:spPr/>
      <dgm:t>
        <a:bodyPr/>
        <a:lstStyle/>
        <a:p>
          <a:r>
            <a:rPr lang="uk-UA" sz="1600" b="1" noProof="0" dirty="0">
              <a:solidFill>
                <a:schemeClr val="tx1"/>
              </a:solidFill>
            </a:rPr>
            <a:t>Продаж біометану в Європу</a:t>
          </a:r>
        </a:p>
      </dgm:t>
    </dgm:pt>
    <dgm:pt modelId="{03C220A1-7D73-4FAD-B0F7-DD35DE4AB200}" type="parTrans" cxnId="{12CDE0FD-8F41-4B77-A4A4-3E662DD8033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79F2643B-EA59-4A0B-8807-C6A2E6773C9F}" type="sibTrans" cxnId="{12CDE0FD-8F41-4B77-A4A4-3E662DD80330}">
      <dgm:prSet/>
      <dgm:spPr/>
      <dgm:t>
        <a:bodyPr/>
        <a:lstStyle/>
        <a:p>
          <a:endParaRPr lang="ru-RU" sz="1400" b="1">
            <a:solidFill>
              <a:schemeClr val="tx1"/>
            </a:solidFill>
          </a:endParaRPr>
        </a:p>
      </dgm:t>
    </dgm:pt>
    <dgm:pt modelId="{EF08CCA7-A2C7-4FEA-BFB6-B6306FE25169}" type="pres">
      <dgm:prSet presAssocID="{7052E562-2286-472B-B068-71F8424DEB9A}" presName="Name0" presStyleCnt="0">
        <dgm:presLayoutVars>
          <dgm:dir/>
          <dgm:animLvl val="lvl"/>
          <dgm:resizeHandles val="exact"/>
        </dgm:presLayoutVars>
      </dgm:prSet>
      <dgm:spPr/>
    </dgm:pt>
    <dgm:pt modelId="{33BADE0D-E7C1-4D83-BCB5-005DAA5F028D}" type="pres">
      <dgm:prSet presAssocID="{162CDFD2-6F59-4431-8490-7A0E15BB9D2B}" presName="parTxOnly" presStyleLbl="node1" presStyleIdx="0" presStyleCnt="4" custScaleX="123639" custScaleY="120764">
        <dgm:presLayoutVars>
          <dgm:chMax val="0"/>
          <dgm:chPref val="0"/>
          <dgm:bulletEnabled val="1"/>
        </dgm:presLayoutVars>
      </dgm:prSet>
      <dgm:spPr/>
    </dgm:pt>
    <dgm:pt modelId="{52B3FB63-E560-4D31-B003-D87E7682C3A3}" type="pres">
      <dgm:prSet presAssocID="{7C586CEB-982D-44E1-BF40-F295DF0AAA04}" presName="parTxOnlySpace" presStyleCnt="0"/>
      <dgm:spPr/>
    </dgm:pt>
    <dgm:pt modelId="{4132C870-C62E-4C42-84B7-C1E8B193A645}" type="pres">
      <dgm:prSet presAssocID="{9558E23E-D2A9-416C-BF66-66219351AE0E}" presName="parTxOnly" presStyleLbl="node1" presStyleIdx="1" presStyleCnt="4" custScaleX="109605" custScaleY="120764" custLinFactX="96872" custLinFactNeighborX="100000">
        <dgm:presLayoutVars>
          <dgm:chMax val="0"/>
          <dgm:chPref val="0"/>
          <dgm:bulletEnabled val="1"/>
        </dgm:presLayoutVars>
      </dgm:prSet>
      <dgm:spPr/>
    </dgm:pt>
    <dgm:pt modelId="{321FBE59-17D0-48E3-B97B-885F8FEF889B}" type="pres">
      <dgm:prSet presAssocID="{5463773E-DED2-45E6-95C4-68E54025486C}" presName="parTxOnlySpace" presStyleCnt="0"/>
      <dgm:spPr/>
    </dgm:pt>
    <dgm:pt modelId="{54BC35C6-5C84-48E1-80FD-F7A25747FBBA}" type="pres">
      <dgm:prSet presAssocID="{7F594B15-2B3E-4FCE-AC6E-E3B5BA34F90E}" presName="parTxOnly" presStyleLbl="node1" presStyleIdx="2" presStyleCnt="4" custScaleX="115719" custScaleY="125040" custLinFactX="-88102" custLinFactNeighborX="-100000" custLinFactNeighborY="2138">
        <dgm:presLayoutVars>
          <dgm:chMax val="0"/>
          <dgm:chPref val="0"/>
          <dgm:bulletEnabled val="1"/>
        </dgm:presLayoutVars>
      </dgm:prSet>
      <dgm:spPr/>
    </dgm:pt>
    <dgm:pt modelId="{A22BD0F9-D41C-4B9D-B8FB-C6EDDBDB3724}" type="pres">
      <dgm:prSet presAssocID="{B28E362F-4C2C-4F6F-BFAD-9BE137374DE1}" presName="parTxOnlySpace" presStyleCnt="0"/>
      <dgm:spPr/>
    </dgm:pt>
    <dgm:pt modelId="{DF9C9952-0B50-4084-98F8-7343E1043255}" type="pres">
      <dgm:prSet presAssocID="{6DFF9E74-C3D8-4E4E-B754-5518FDC5D3FF}" presName="parTxOnly" presStyleLbl="node1" presStyleIdx="3" presStyleCnt="4" custScaleY="120764">
        <dgm:presLayoutVars>
          <dgm:chMax val="0"/>
          <dgm:chPref val="0"/>
          <dgm:bulletEnabled val="1"/>
        </dgm:presLayoutVars>
      </dgm:prSet>
      <dgm:spPr/>
    </dgm:pt>
  </dgm:ptLst>
  <dgm:cxnLst>
    <dgm:cxn modelId="{E556FF17-0E8E-419C-A856-B3C72F8A0ABD}" type="presOf" srcId="{7052E562-2286-472B-B068-71F8424DEB9A}" destId="{EF08CCA7-A2C7-4FEA-BFB6-B6306FE25169}" srcOrd="0" destOrd="0" presId="urn:microsoft.com/office/officeart/2005/8/layout/chevron1"/>
    <dgm:cxn modelId="{5903DB25-735D-46B1-9961-BE1F435D5B42}" type="presOf" srcId="{162CDFD2-6F59-4431-8490-7A0E15BB9D2B}" destId="{33BADE0D-E7C1-4D83-BCB5-005DAA5F028D}" srcOrd="0" destOrd="0" presId="urn:microsoft.com/office/officeart/2005/8/layout/chevron1"/>
    <dgm:cxn modelId="{8CB09B3D-4C24-41B6-9AF0-B04EDCD4FF5D}" srcId="{7052E562-2286-472B-B068-71F8424DEB9A}" destId="{9558E23E-D2A9-416C-BF66-66219351AE0E}" srcOrd="1" destOrd="0" parTransId="{E067C54F-F4B5-4714-8128-4B734AD23581}" sibTransId="{5463773E-DED2-45E6-95C4-68E54025486C}"/>
    <dgm:cxn modelId="{BDD3A73D-17B3-4D85-AE72-D1B4A3009088}" srcId="{7052E562-2286-472B-B068-71F8424DEB9A}" destId="{7F594B15-2B3E-4FCE-AC6E-E3B5BA34F90E}" srcOrd="2" destOrd="0" parTransId="{398494CF-7AEA-442A-A2CD-FFF0B52F5D74}" sibTransId="{B28E362F-4C2C-4F6F-BFAD-9BE137374DE1}"/>
    <dgm:cxn modelId="{33C27640-48EE-4518-8121-122CAA6CF438}" type="presOf" srcId="{6DFF9E74-C3D8-4E4E-B754-5518FDC5D3FF}" destId="{DF9C9952-0B50-4084-98F8-7343E1043255}" srcOrd="0" destOrd="0" presId="urn:microsoft.com/office/officeart/2005/8/layout/chevron1"/>
    <dgm:cxn modelId="{D206A74E-90B7-4DBB-89D8-5D261FF7D46F}" type="presOf" srcId="{9558E23E-D2A9-416C-BF66-66219351AE0E}" destId="{4132C870-C62E-4C42-84B7-C1E8B193A645}" srcOrd="0" destOrd="0" presId="urn:microsoft.com/office/officeart/2005/8/layout/chevron1"/>
    <dgm:cxn modelId="{83E37692-FC3B-48EE-9F1F-057351D966E7}" type="presOf" srcId="{7F594B15-2B3E-4FCE-AC6E-E3B5BA34F90E}" destId="{54BC35C6-5C84-48E1-80FD-F7A25747FBBA}" srcOrd="0" destOrd="0" presId="urn:microsoft.com/office/officeart/2005/8/layout/chevron1"/>
    <dgm:cxn modelId="{12CDE0FD-8F41-4B77-A4A4-3E662DD80330}" srcId="{7052E562-2286-472B-B068-71F8424DEB9A}" destId="{6DFF9E74-C3D8-4E4E-B754-5518FDC5D3FF}" srcOrd="3" destOrd="0" parTransId="{03C220A1-7D73-4FAD-B0F7-DD35DE4AB200}" sibTransId="{79F2643B-EA59-4A0B-8807-C6A2E6773C9F}"/>
    <dgm:cxn modelId="{54BAEEFE-E523-468B-962E-3DD6B8866C79}" srcId="{7052E562-2286-472B-B068-71F8424DEB9A}" destId="{162CDFD2-6F59-4431-8490-7A0E15BB9D2B}" srcOrd="0" destOrd="0" parTransId="{75B29BC5-765B-43B1-9325-F3B3FCA73C4B}" sibTransId="{7C586CEB-982D-44E1-BF40-F295DF0AAA04}"/>
    <dgm:cxn modelId="{55515E21-1B4B-445A-BBCE-1BA3F742DCB3}" type="presParOf" srcId="{EF08CCA7-A2C7-4FEA-BFB6-B6306FE25169}" destId="{33BADE0D-E7C1-4D83-BCB5-005DAA5F028D}" srcOrd="0" destOrd="0" presId="urn:microsoft.com/office/officeart/2005/8/layout/chevron1"/>
    <dgm:cxn modelId="{3C52A7CA-D7C9-4E5B-AA2C-709A345A72D7}" type="presParOf" srcId="{EF08CCA7-A2C7-4FEA-BFB6-B6306FE25169}" destId="{52B3FB63-E560-4D31-B003-D87E7682C3A3}" srcOrd="1" destOrd="0" presId="urn:microsoft.com/office/officeart/2005/8/layout/chevron1"/>
    <dgm:cxn modelId="{5285CD8D-9A3D-4713-A0D0-DEC158DCC1D3}" type="presParOf" srcId="{EF08CCA7-A2C7-4FEA-BFB6-B6306FE25169}" destId="{4132C870-C62E-4C42-84B7-C1E8B193A645}" srcOrd="2" destOrd="0" presId="urn:microsoft.com/office/officeart/2005/8/layout/chevron1"/>
    <dgm:cxn modelId="{99B8273B-5B83-4D9E-9E49-50873BCA8EB7}" type="presParOf" srcId="{EF08CCA7-A2C7-4FEA-BFB6-B6306FE25169}" destId="{321FBE59-17D0-48E3-B97B-885F8FEF889B}" srcOrd="3" destOrd="0" presId="urn:microsoft.com/office/officeart/2005/8/layout/chevron1"/>
    <dgm:cxn modelId="{77FAF586-6048-4BA0-8E1F-59DAFBFAD3D7}" type="presParOf" srcId="{EF08CCA7-A2C7-4FEA-BFB6-B6306FE25169}" destId="{54BC35C6-5C84-48E1-80FD-F7A25747FBBA}" srcOrd="4" destOrd="0" presId="urn:microsoft.com/office/officeart/2005/8/layout/chevron1"/>
    <dgm:cxn modelId="{1A6AE6F3-C76D-48C8-A4FB-A06187D8DB53}" type="presParOf" srcId="{EF08CCA7-A2C7-4FEA-BFB6-B6306FE25169}" destId="{A22BD0F9-D41C-4B9D-B8FB-C6EDDBDB3724}" srcOrd="5" destOrd="0" presId="urn:microsoft.com/office/officeart/2005/8/layout/chevron1"/>
    <dgm:cxn modelId="{8FCADED9-3E24-4445-8563-48599AC460BA}" type="presParOf" srcId="{EF08CCA7-A2C7-4FEA-BFB6-B6306FE25169}" destId="{DF9C9952-0B50-4084-98F8-7343E104325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302EA0-CA02-4AE2-9DC2-C1FD134B7A63}" type="doc">
      <dgm:prSet loTypeId="urn:microsoft.com/office/officeart/2005/8/layout/pyramid2" loCatId="pyramid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133CD61-4653-493A-808C-EB0BBED09488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b="1" dirty="0">
            <a:solidFill>
              <a:schemeClr val="tx2">
                <a:lumMod val="50000"/>
              </a:schemeClr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>
              <a:solidFill>
                <a:srgbClr val="C00000"/>
              </a:solidFill>
            </a:rPr>
            <a:t>ЕНЕРГОНЕЗАЛЕЖНІСТЬ ТА СТАБІЛЬНІСТЬ: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0" dirty="0">
              <a:solidFill>
                <a:schemeClr val="accent1">
                  <a:lumMod val="50000"/>
                </a:schemeClr>
              </a:solidFill>
            </a:rPr>
            <a:t>- в</a:t>
          </a:r>
          <a:r>
            <a:rPr lang="uk-UA" sz="1800" dirty="0">
              <a:solidFill>
                <a:schemeClr val="tx2">
                  <a:lumMod val="50000"/>
                </a:schemeClr>
              </a:solidFill>
            </a:rPr>
            <a:t>иробництво енергії не залежить від погодних умов;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>
              <a:solidFill>
                <a:schemeClr val="tx2">
                  <a:lumMod val="50000"/>
                </a:schemeClr>
              </a:solidFill>
            </a:rPr>
            <a:t>- можна використовувати як балансуючі потужності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  <a:p>
          <a:pPr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CEB19498-2360-4CB1-B3C8-FF4C6C83BB6A}" type="parTrans" cxnId="{02633B42-FD28-49E7-ADAA-7330BFE4EFE5}">
      <dgm:prSet/>
      <dgm:spPr/>
      <dgm:t>
        <a:bodyPr/>
        <a:lstStyle/>
        <a:p>
          <a:endParaRPr lang="ru-RU" sz="1600"/>
        </a:p>
      </dgm:t>
    </dgm:pt>
    <dgm:pt modelId="{3187A9A5-F149-4291-BAB7-88D53BADF2D1}" type="sibTrans" cxnId="{02633B42-FD28-49E7-ADAA-7330BFE4EFE5}">
      <dgm:prSet/>
      <dgm:spPr/>
      <dgm:t>
        <a:bodyPr/>
        <a:lstStyle/>
        <a:p>
          <a:endParaRPr lang="ru-RU" sz="1600"/>
        </a:p>
      </dgm:t>
    </dgm:pt>
    <dgm:pt modelId="{0C99198B-38CD-4D98-B23B-3A750C6A90F2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uk-UA" sz="1800" b="1" dirty="0">
              <a:solidFill>
                <a:srgbClr val="C00000"/>
              </a:solidFill>
            </a:rPr>
            <a:t>ДОХІД ДЛЯ ФЕРМЕРІВ:</a:t>
          </a:r>
        </a:p>
        <a:p>
          <a:pPr algn="just">
            <a:spcAft>
              <a:spcPct val="35000"/>
            </a:spcAft>
          </a:pPr>
          <a:r>
            <a:rPr lang="uk-UA" sz="1800" dirty="0">
              <a:solidFill>
                <a:schemeClr val="tx2">
                  <a:lumMod val="50000"/>
                </a:schemeClr>
              </a:solidFill>
            </a:rPr>
            <a:t>- придбання місцевої біомаси у сільськогосподарських виробників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CCB1DBB0-67BD-4FD4-BA46-133BFCE08F9B}" type="parTrans" cxnId="{97C37831-B92E-4F56-A4A2-221E9A04627B}">
      <dgm:prSet/>
      <dgm:spPr/>
      <dgm:t>
        <a:bodyPr/>
        <a:lstStyle/>
        <a:p>
          <a:endParaRPr lang="ru-RU" sz="1600"/>
        </a:p>
      </dgm:t>
    </dgm:pt>
    <dgm:pt modelId="{520BC0E1-DE6F-41B3-8FE9-E92E96525871}" type="sibTrans" cxnId="{97C37831-B92E-4F56-A4A2-221E9A04627B}">
      <dgm:prSet/>
      <dgm:spPr/>
      <dgm:t>
        <a:bodyPr/>
        <a:lstStyle/>
        <a:p>
          <a:endParaRPr lang="ru-RU" sz="1600"/>
        </a:p>
      </dgm:t>
    </dgm:pt>
    <dgm:pt modelId="{D5BB64F3-D46B-4DE1-B465-CBF07ED09B1C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b="1" dirty="0">
            <a:solidFill>
              <a:schemeClr val="tx2">
                <a:lumMod val="50000"/>
              </a:schemeClr>
            </a:solidFill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dirty="0">
              <a:solidFill>
                <a:srgbClr val="C00000"/>
              </a:solidFill>
            </a:rPr>
            <a:t>РОЗВИТОК МІСЦЕВОЇ ЕКОНОМІКИ</a:t>
          </a:r>
          <a:r>
            <a:rPr lang="ru-RU" sz="1800" b="1" dirty="0">
              <a:solidFill>
                <a:srgbClr val="C00000"/>
              </a:solidFill>
            </a:rPr>
            <a:t>: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>
              <a:solidFill>
                <a:schemeClr val="tx2">
                  <a:lumMod val="50000"/>
                </a:schemeClr>
              </a:solidFill>
            </a:rPr>
            <a:t>- нові робочі місця та додаткові надходження коштів до бюджетів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  <a:p>
          <a:pPr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C8F23A9B-AC63-4CA3-9A49-5A7BDCF6496A}" type="parTrans" cxnId="{8CC27DB9-7833-445A-81BC-962AD7725556}">
      <dgm:prSet/>
      <dgm:spPr/>
      <dgm:t>
        <a:bodyPr/>
        <a:lstStyle/>
        <a:p>
          <a:endParaRPr lang="ru-RU" sz="1600"/>
        </a:p>
      </dgm:t>
    </dgm:pt>
    <dgm:pt modelId="{B5F81CBD-B9FB-4700-9B14-4045D74A7CAC}" type="sibTrans" cxnId="{8CC27DB9-7833-445A-81BC-962AD7725556}">
      <dgm:prSet/>
      <dgm:spPr/>
      <dgm:t>
        <a:bodyPr/>
        <a:lstStyle/>
        <a:p>
          <a:endParaRPr lang="ru-RU" sz="1600"/>
        </a:p>
      </dgm:t>
    </dgm:pt>
    <dgm:pt modelId="{516226F3-0BF9-47EA-B07B-268E57879AE7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uk-UA" sz="1800" b="1" dirty="0">
              <a:solidFill>
                <a:srgbClr val="C00000"/>
              </a:solidFill>
            </a:rPr>
            <a:t>ВИКОНАННЯ МІЖНАРОДНИХ ЗОБОВ'ЯЗАНЬ:</a:t>
          </a:r>
        </a:p>
        <a:p>
          <a:pPr algn="just">
            <a:spcAft>
              <a:spcPts val="0"/>
            </a:spcAft>
          </a:pPr>
          <a:r>
            <a:rPr lang="uk-UA" sz="1800" b="0" dirty="0">
              <a:solidFill>
                <a:schemeClr val="tx2">
                  <a:lumMod val="50000"/>
                </a:schemeClr>
              </a:solidFill>
            </a:rPr>
            <a:t>-</a:t>
          </a:r>
          <a:r>
            <a:rPr lang="uk-UA" sz="1800" b="1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uk-UA" sz="1800" b="0" dirty="0">
              <a:solidFill>
                <a:schemeClr val="tx2">
                  <a:lumMod val="50000"/>
                </a:schemeClr>
              </a:solidFill>
            </a:rPr>
            <a:t>п</a:t>
          </a:r>
          <a:r>
            <a:rPr lang="uk-UA" sz="1800" dirty="0">
              <a:solidFill>
                <a:schemeClr val="tx2">
                  <a:lumMod val="50000"/>
                </a:schemeClr>
              </a:solidFill>
            </a:rPr>
            <a:t>ротидія змінам клімату;</a:t>
          </a:r>
        </a:p>
        <a:p>
          <a:pPr algn="just">
            <a:spcAft>
              <a:spcPts val="0"/>
            </a:spcAft>
          </a:pPr>
          <a:r>
            <a:rPr lang="uk-UA" sz="1800" dirty="0">
              <a:solidFill>
                <a:schemeClr val="tx2">
                  <a:lumMod val="50000"/>
                </a:schemeClr>
              </a:solidFill>
            </a:rPr>
            <a:t>- скорочення викидів </a:t>
          </a:r>
          <a:r>
            <a:rPr lang="en-US" sz="1800" noProof="0" dirty="0">
              <a:solidFill>
                <a:schemeClr val="tx2">
                  <a:lumMod val="50000"/>
                </a:schemeClr>
              </a:solidFill>
            </a:rPr>
            <a:t>СО₂</a:t>
          </a:r>
        </a:p>
      </dgm:t>
    </dgm:pt>
    <dgm:pt modelId="{DF0CFA16-316E-41B0-ADBA-433DDA5E247C}" type="sibTrans" cxnId="{664052E6-1FF9-4CEA-9513-5F1080C934F9}">
      <dgm:prSet/>
      <dgm:spPr/>
      <dgm:t>
        <a:bodyPr/>
        <a:lstStyle/>
        <a:p>
          <a:endParaRPr lang="ru-RU" sz="1600"/>
        </a:p>
      </dgm:t>
    </dgm:pt>
    <dgm:pt modelId="{FF144106-3904-4A30-9733-B43C4F28A2D2}" type="parTrans" cxnId="{664052E6-1FF9-4CEA-9513-5F1080C934F9}">
      <dgm:prSet/>
      <dgm:spPr/>
      <dgm:t>
        <a:bodyPr/>
        <a:lstStyle/>
        <a:p>
          <a:endParaRPr lang="ru-RU" sz="1600"/>
        </a:p>
      </dgm:t>
    </dgm:pt>
    <dgm:pt modelId="{023C18C1-1D30-4040-B3FC-D2CB7028D28D}" type="pres">
      <dgm:prSet presAssocID="{20302EA0-CA02-4AE2-9DC2-C1FD134B7A63}" presName="compositeShape" presStyleCnt="0">
        <dgm:presLayoutVars>
          <dgm:dir/>
          <dgm:resizeHandles/>
        </dgm:presLayoutVars>
      </dgm:prSet>
      <dgm:spPr/>
    </dgm:pt>
    <dgm:pt modelId="{76D2BECC-0D0C-4850-A073-9E07EFE9C60B}" type="pres">
      <dgm:prSet presAssocID="{20302EA0-CA02-4AE2-9DC2-C1FD134B7A63}" presName="pyramid" presStyleLbl="node1" presStyleIdx="0" presStyleCnt="1" custAng="10800000" custFlipVert="1" custFlipHor="1" custScaleX="81239" custScaleY="86361" custLinFactNeighborX="-25754" custLinFactNeighborY="25"/>
      <dgm:spPr>
        <a:gradFill rotWithShape="0">
          <a:gsLst>
            <a:gs pos="0">
              <a:srgbClr val="92D050">
                <a:alpha val="50000"/>
              </a:srgb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</dgm:pt>
    <dgm:pt modelId="{53391705-02A1-46A6-A907-3669B4F50CDF}" type="pres">
      <dgm:prSet presAssocID="{20302EA0-CA02-4AE2-9DC2-C1FD134B7A63}" presName="theList" presStyleCnt="0"/>
      <dgm:spPr/>
    </dgm:pt>
    <dgm:pt modelId="{44C2054A-6AEE-4218-A16F-45597FCBF0B1}" type="pres">
      <dgm:prSet presAssocID="{B133CD61-4653-493A-808C-EB0BBED09488}" presName="aNode" presStyleLbl="fgAcc1" presStyleIdx="0" presStyleCnt="4" custScaleX="203941" custScaleY="119237" custLinFactY="-5153" custLinFactNeighborX="12301" custLinFactNeighborY="-100000">
        <dgm:presLayoutVars>
          <dgm:bulletEnabled val="1"/>
        </dgm:presLayoutVars>
      </dgm:prSet>
      <dgm:spPr/>
    </dgm:pt>
    <dgm:pt modelId="{CE0E51C8-8941-4CD7-A62E-A1333FD00547}" type="pres">
      <dgm:prSet presAssocID="{B133CD61-4653-493A-808C-EB0BBED09488}" presName="aSpace" presStyleCnt="0"/>
      <dgm:spPr/>
    </dgm:pt>
    <dgm:pt modelId="{5EF63046-5DFF-4493-8542-C7D44FBFC531}" type="pres">
      <dgm:prSet presAssocID="{D5BB64F3-D46B-4DE1-B465-CBF07ED09B1C}" presName="aNode" presStyleLbl="fgAcc1" presStyleIdx="1" presStyleCnt="4" custScaleX="198077" custScaleY="129948" custLinFactNeighborX="25778">
        <dgm:presLayoutVars>
          <dgm:bulletEnabled val="1"/>
        </dgm:presLayoutVars>
      </dgm:prSet>
      <dgm:spPr/>
    </dgm:pt>
    <dgm:pt modelId="{8D39177F-D7EA-4297-9782-F655B4017F08}" type="pres">
      <dgm:prSet presAssocID="{D5BB64F3-D46B-4DE1-B465-CBF07ED09B1C}" presName="aSpace" presStyleCnt="0"/>
      <dgm:spPr/>
    </dgm:pt>
    <dgm:pt modelId="{17BB74FE-E42F-4511-8683-C40F44662785}" type="pres">
      <dgm:prSet presAssocID="{0C99198B-38CD-4D98-B23B-3A750C6A90F2}" presName="aNode" presStyleLbl="fgAcc1" presStyleIdx="2" presStyleCnt="4" custScaleX="196353" custScaleY="123934" custLinFactY="969" custLinFactNeighborX="39267" custLinFactNeighborY="100000">
        <dgm:presLayoutVars>
          <dgm:bulletEnabled val="1"/>
        </dgm:presLayoutVars>
      </dgm:prSet>
      <dgm:spPr/>
    </dgm:pt>
    <dgm:pt modelId="{EEF8CCF0-BBB2-481A-BE17-5B1E24F6EBDA}" type="pres">
      <dgm:prSet presAssocID="{0C99198B-38CD-4D98-B23B-3A750C6A90F2}" presName="aSpace" presStyleCnt="0"/>
      <dgm:spPr/>
    </dgm:pt>
    <dgm:pt modelId="{9F1B5ABB-3E43-4276-90D3-CFCF249398B5}" type="pres">
      <dgm:prSet presAssocID="{516226F3-0BF9-47EA-B07B-268E57879AE7}" presName="aNode" presStyleLbl="fgAcc1" presStyleIdx="3" presStyleCnt="4" custScaleX="192533" custScaleY="124075" custLinFactY="16664" custLinFactNeighborX="47539" custLinFactNeighborY="100000">
        <dgm:presLayoutVars>
          <dgm:bulletEnabled val="1"/>
        </dgm:presLayoutVars>
      </dgm:prSet>
      <dgm:spPr/>
    </dgm:pt>
    <dgm:pt modelId="{5D29C160-C181-45B9-B997-1E44CB05CADE}" type="pres">
      <dgm:prSet presAssocID="{516226F3-0BF9-47EA-B07B-268E57879AE7}" presName="aSpace" presStyleCnt="0"/>
      <dgm:spPr/>
    </dgm:pt>
  </dgm:ptLst>
  <dgm:cxnLst>
    <dgm:cxn modelId="{44E51317-6AC9-4A21-9E0D-068E0B01EA83}" type="presOf" srcId="{0C99198B-38CD-4D98-B23B-3A750C6A90F2}" destId="{17BB74FE-E42F-4511-8683-C40F44662785}" srcOrd="0" destOrd="0" presId="urn:microsoft.com/office/officeart/2005/8/layout/pyramid2"/>
    <dgm:cxn modelId="{C5A0D41F-A28C-4DBE-AD3D-AF26836B4006}" type="presOf" srcId="{D5BB64F3-D46B-4DE1-B465-CBF07ED09B1C}" destId="{5EF63046-5DFF-4493-8542-C7D44FBFC531}" srcOrd="0" destOrd="0" presId="urn:microsoft.com/office/officeart/2005/8/layout/pyramid2"/>
    <dgm:cxn modelId="{97C37831-B92E-4F56-A4A2-221E9A04627B}" srcId="{20302EA0-CA02-4AE2-9DC2-C1FD134B7A63}" destId="{0C99198B-38CD-4D98-B23B-3A750C6A90F2}" srcOrd="2" destOrd="0" parTransId="{CCB1DBB0-67BD-4FD4-BA46-133BFCE08F9B}" sibTransId="{520BC0E1-DE6F-41B3-8FE9-E92E96525871}"/>
    <dgm:cxn modelId="{70A1223E-86BA-4689-8429-A70BC135B5B3}" type="presOf" srcId="{20302EA0-CA02-4AE2-9DC2-C1FD134B7A63}" destId="{023C18C1-1D30-4040-B3FC-D2CB7028D28D}" srcOrd="0" destOrd="0" presId="urn:microsoft.com/office/officeart/2005/8/layout/pyramid2"/>
    <dgm:cxn modelId="{02633B42-FD28-49E7-ADAA-7330BFE4EFE5}" srcId="{20302EA0-CA02-4AE2-9DC2-C1FD134B7A63}" destId="{B133CD61-4653-493A-808C-EB0BBED09488}" srcOrd="0" destOrd="0" parTransId="{CEB19498-2360-4CB1-B3C8-FF4C6C83BB6A}" sibTransId="{3187A9A5-F149-4291-BAB7-88D53BADF2D1}"/>
    <dgm:cxn modelId="{C6BC8784-B785-4CD4-A16E-CECD7106B514}" type="presOf" srcId="{516226F3-0BF9-47EA-B07B-268E57879AE7}" destId="{9F1B5ABB-3E43-4276-90D3-CFCF249398B5}" srcOrd="0" destOrd="0" presId="urn:microsoft.com/office/officeart/2005/8/layout/pyramid2"/>
    <dgm:cxn modelId="{8CC27DB9-7833-445A-81BC-962AD7725556}" srcId="{20302EA0-CA02-4AE2-9DC2-C1FD134B7A63}" destId="{D5BB64F3-D46B-4DE1-B465-CBF07ED09B1C}" srcOrd="1" destOrd="0" parTransId="{C8F23A9B-AC63-4CA3-9A49-5A7BDCF6496A}" sibTransId="{B5F81CBD-B9FB-4700-9B14-4045D74A7CAC}"/>
    <dgm:cxn modelId="{96AF22D0-44AD-4CBF-A289-267C3E19AF00}" type="presOf" srcId="{B133CD61-4653-493A-808C-EB0BBED09488}" destId="{44C2054A-6AEE-4218-A16F-45597FCBF0B1}" srcOrd="0" destOrd="0" presId="urn:microsoft.com/office/officeart/2005/8/layout/pyramid2"/>
    <dgm:cxn modelId="{664052E6-1FF9-4CEA-9513-5F1080C934F9}" srcId="{20302EA0-CA02-4AE2-9DC2-C1FD134B7A63}" destId="{516226F3-0BF9-47EA-B07B-268E57879AE7}" srcOrd="3" destOrd="0" parTransId="{FF144106-3904-4A30-9733-B43C4F28A2D2}" sibTransId="{DF0CFA16-316E-41B0-ADBA-433DDA5E247C}"/>
    <dgm:cxn modelId="{13649370-467F-4D5A-9375-80061CA9F0FE}" type="presParOf" srcId="{023C18C1-1D30-4040-B3FC-D2CB7028D28D}" destId="{76D2BECC-0D0C-4850-A073-9E07EFE9C60B}" srcOrd="0" destOrd="0" presId="urn:microsoft.com/office/officeart/2005/8/layout/pyramid2"/>
    <dgm:cxn modelId="{1E012BBF-8A24-457C-9DE7-DBFC899C5CFF}" type="presParOf" srcId="{023C18C1-1D30-4040-B3FC-D2CB7028D28D}" destId="{53391705-02A1-46A6-A907-3669B4F50CDF}" srcOrd="1" destOrd="0" presId="urn:microsoft.com/office/officeart/2005/8/layout/pyramid2"/>
    <dgm:cxn modelId="{92698A87-9DD4-4D17-B000-330F70989C51}" type="presParOf" srcId="{53391705-02A1-46A6-A907-3669B4F50CDF}" destId="{44C2054A-6AEE-4218-A16F-45597FCBF0B1}" srcOrd="0" destOrd="0" presId="urn:microsoft.com/office/officeart/2005/8/layout/pyramid2"/>
    <dgm:cxn modelId="{E7BB6F36-F774-4291-8839-86302C8043E6}" type="presParOf" srcId="{53391705-02A1-46A6-A907-3669B4F50CDF}" destId="{CE0E51C8-8941-4CD7-A62E-A1333FD00547}" srcOrd="1" destOrd="0" presId="urn:microsoft.com/office/officeart/2005/8/layout/pyramid2"/>
    <dgm:cxn modelId="{1B133ADD-3D3A-4198-9CA0-15418296BACB}" type="presParOf" srcId="{53391705-02A1-46A6-A907-3669B4F50CDF}" destId="{5EF63046-5DFF-4493-8542-C7D44FBFC531}" srcOrd="2" destOrd="0" presId="urn:microsoft.com/office/officeart/2005/8/layout/pyramid2"/>
    <dgm:cxn modelId="{49AEE516-A737-45D4-9CF5-CD62EAA6F5C5}" type="presParOf" srcId="{53391705-02A1-46A6-A907-3669B4F50CDF}" destId="{8D39177F-D7EA-4297-9782-F655B4017F08}" srcOrd="3" destOrd="0" presId="urn:microsoft.com/office/officeart/2005/8/layout/pyramid2"/>
    <dgm:cxn modelId="{BB585F1B-EAF5-44AE-9F66-6CB09AE088F2}" type="presParOf" srcId="{53391705-02A1-46A6-A907-3669B4F50CDF}" destId="{17BB74FE-E42F-4511-8683-C40F44662785}" srcOrd="4" destOrd="0" presId="urn:microsoft.com/office/officeart/2005/8/layout/pyramid2"/>
    <dgm:cxn modelId="{8E8DD358-4D98-4ED6-A5E8-B6AC391E5912}" type="presParOf" srcId="{53391705-02A1-46A6-A907-3669B4F50CDF}" destId="{EEF8CCF0-BBB2-481A-BE17-5B1E24F6EBDA}" srcOrd="5" destOrd="0" presId="urn:microsoft.com/office/officeart/2005/8/layout/pyramid2"/>
    <dgm:cxn modelId="{C1BEA001-C356-4AD8-86B8-21BA5B7B474A}" type="presParOf" srcId="{53391705-02A1-46A6-A907-3669B4F50CDF}" destId="{9F1B5ABB-3E43-4276-90D3-CFCF249398B5}" srcOrd="6" destOrd="0" presId="urn:microsoft.com/office/officeart/2005/8/layout/pyramid2"/>
    <dgm:cxn modelId="{A217BC02-FB83-4611-99C9-5D16B703894C}" type="presParOf" srcId="{53391705-02A1-46A6-A907-3669B4F50CDF}" destId="{5D29C160-C181-45B9-B997-1E44CB05CAD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CAFEE-B78B-4B76-869C-59D54DDA83E0}">
      <dsp:nvSpPr>
        <dsp:cNvPr id="0" name=""/>
        <dsp:cNvSpPr/>
      </dsp:nvSpPr>
      <dsp:spPr>
        <a:xfrm>
          <a:off x="2683273" y="3150086"/>
          <a:ext cx="4886101" cy="988717"/>
        </a:xfrm>
        <a:prstGeom prst="rightArrow">
          <a:avLst>
            <a:gd name="adj1" fmla="val 75000"/>
            <a:gd name="adj2" fmla="val 50000"/>
          </a:avLst>
        </a:prstGeom>
        <a:gradFill flip="none" rotWithShape="0">
          <a:gsLst>
            <a:gs pos="50000">
              <a:schemeClr val="bg1">
                <a:lumMod val="95000"/>
              </a:schemeClr>
            </a:gs>
            <a:gs pos="79583">
              <a:schemeClr val="tx2">
                <a:tint val="23500"/>
                <a:satMod val="160000"/>
                <a:lumMod val="56000"/>
                <a:lumOff val="44000"/>
              </a:schemeClr>
            </a:gs>
            <a:gs pos="48000">
              <a:schemeClr val="bg1"/>
            </a:gs>
            <a:gs pos="52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  <a:tileRect r="-100000" b="-100000"/>
        </a:gra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b="0" kern="1200" dirty="0">
              <a:solidFill>
                <a:schemeClr val="accent5">
                  <a:lumMod val="50000"/>
                </a:schemeClr>
              </a:solidFill>
            </a:rPr>
            <a:t>створення єдиної  системи електронної торгівлі</a:t>
          </a:r>
          <a:endParaRPr lang="uk-UA" sz="1600" kern="1200" dirty="0">
            <a:solidFill>
              <a:schemeClr val="accent5">
                <a:lumMod val="50000"/>
              </a:schemeClr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dirty="0">
              <a:solidFill>
                <a:schemeClr val="accent5">
                  <a:lumMod val="50000"/>
                </a:schemeClr>
              </a:solidFill>
            </a:rPr>
            <a:t>введення вимог до якості біопалива</a:t>
          </a:r>
        </a:p>
      </dsp:txBody>
      <dsp:txXfrm>
        <a:off x="2683273" y="3150086"/>
        <a:ext cx="4886101" cy="988717"/>
      </dsp:txXfrm>
    </dsp:sp>
    <dsp:sp modelId="{03EF01C3-0626-45F8-B2A6-707E0EA958F4}">
      <dsp:nvSpPr>
        <dsp:cNvPr id="0" name=""/>
        <dsp:cNvSpPr/>
      </dsp:nvSpPr>
      <dsp:spPr>
        <a:xfrm>
          <a:off x="488176" y="104561"/>
          <a:ext cx="2118190" cy="800363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37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88176" y="104561"/>
        <a:ext cx="2118190" cy="800363"/>
      </dsp:txXfrm>
    </dsp:sp>
    <dsp:sp modelId="{55E709EE-894B-4B8D-9F9E-E0A2E7ABAE57}">
      <dsp:nvSpPr>
        <dsp:cNvPr id="0" name=""/>
        <dsp:cNvSpPr/>
      </dsp:nvSpPr>
      <dsp:spPr>
        <a:xfrm>
          <a:off x="2708518" y="1067539"/>
          <a:ext cx="4886101" cy="988717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noProof="0" dirty="0">
              <a:solidFill>
                <a:schemeClr val="accent5">
                  <a:lumMod val="50000"/>
                </a:schemeClr>
              </a:solidFill>
            </a:rPr>
            <a:t>введення обов’язкової частки  біопалива</a:t>
          </a:r>
          <a:endParaRPr lang="uk-UA" sz="1600" kern="1200" dirty="0">
            <a:solidFill>
              <a:schemeClr val="accent5">
                <a:lumMod val="50000"/>
              </a:schemeClr>
            </a:solidFill>
          </a:endParaRPr>
        </a:p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sz="1600" kern="1200" noProof="0" dirty="0">
              <a:solidFill>
                <a:schemeClr val="accent5">
                  <a:lumMod val="50000"/>
                </a:schemeClr>
              </a:solidFill>
            </a:rPr>
            <a:t>введення критеріїв сталості для біопалива</a:t>
          </a:r>
          <a:endParaRPr lang="uk-UA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708518" y="1067539"/>
        <a:ext cx="4886101" cy="988717"/>
      </dsp:txXfrm>
    </dsp:sp>
    <dsp:sp modelId="{A9CB9043-E0B8-4828-AC10-BF543BDD42B3}">
      <dsp:nvSpPr>
        <dsp:cNvPr id="0" name=""/>
        <dsp:cNvSpPr/>
      </dsp:nvSpPr>
      <dsp:spPr>
        <a:xfrm>
          <a:off x="488176" y="1157036"/>
          <a:ext cx="2118190" cy="800363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88176" y="1157036"/>
        <a:ext cx="2118190" cy="800363"/>
      </dsp:txXfrm>
    </dsp:sp>
    <dsp:sp modelId="{1967DD9F-EBAA-46D7-9F5E-C858081E0E6B}">
      <dsp:nvSpPr>
        <dsp:cNvPr id="0" name=""/>
        <dsp:cNvSpPr/>
      </dsp:nvSpPr>
      <dsp:spPr>
        <a:xfrm>
          <a:off x="2701662" y="2106772"/>
          <a:ext cx="4886101" cy="988717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uk-UA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701662" y="2106772"/>
        <a:ext cx="4886101" cy="988717"/>
      </dsp:txXfrm>
    </dsp:sp>
    <dsp:sp modelId="{67F3500D-ADA2-41F2-9D9E-E77A60243DAF}">
      <dsp:nvSpPr>
        <dsp:cNvPr id="0" name=""/>
        <dsp:cNvSpPr/>
      </dsp:nvSpPr>
      <dsp:spPr>
        <a:xfrm>
          <a:off x="486661" y="2209512"/>
          <a:ext cx="2121219" cy="800363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000" kern="1200" dirty="0">
            <a:solidFill>
              <a:schemeClr val="bg1"/>
            </a:solidFill>
          </a:endParaRPr>
        </a:p>
      </dsp:txBody>
      <dsp:txXfrm>
        <a:off x="486661" y="2209512"/>
        <a:ext cx="2121219" cy="800363"/>
      </dsp:txXfrm>
    </dsp:sp>
    <dsp:sp modelId="{FC151D04-6629-4642-9110-FFBEF4CCEC18}">
      <dsp:nvSpPr>
        <dsp:cNvPr id="0" name=""/>
        <dsp:cNvSpPr/>
      </dsp:nvSpPr>
      <dsp:spPr>
        <a:xfrm>
          <a:off x="2743226" y="19813"/>
          <a:ext cx="4862355" cy="988717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360000" lvl="1" indent="-17145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uk-UA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743226" y="19813"/>
        <a:ext cx="4862355" cy="988717"/>
      </dsp:txXfrm>
    </dsp:sp>
    <dsp:sp modelId="{6BA6FC4A-0B2E-43BA-A7AF-513F89C2F524}">
      <dsp:nvSpPr>
        <dsp:cNvPr id="0" name=""/>
        <dsp:cNvSpPr/>
      </dsp:nvSpPr>
      <dsp:spPr>
        <a:xfrm>
          <a:off x="500049" y="3261988"/>
          <a:ext cx="2118190" cy="800363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00049" y="3261988"/>
        <a:ext cx="2118190" cy="800363"/>
      </dsp:txXfrm>
    </dsp:sp>
    <dsp:sp modelId="{9D14818D-00D1-4731-8090-03F9FD4F8228}">
      <dsp:nvSpPr>
        <dsp:cNvPr id="0" name=""/>
        <dsp:cNvSpPr/>
      </dsp:nvSpPr>
      <dsp:spPr>
        <a:xfrm>
          <a:off x="2691629" y="4211724"/>
          <a:ext cx="4886101" cy="988717"/>
        </a:xfrm>
        <a:prstGeom prst="rightArrow">
          <a:avLst>
            <a:gd name="adj1" fmla="val 75000"/>
            <a:gd name="adj2" fmla="val 50000"/>
          </a:avLst>
        </a:prstGeom>
        <a:gradFill rotWithShape="0">
          <a:gsLst>
            <a:gs pos="50000">
              <a:schemeClr val="bg1"/>
            </a:gs>
            <a:gs pos="48000">
              <a:schemeClr val="bg1"/>
            </a:gs>
            <a:gs pos="50000">
              <a:schemeClr val="bg1"/>
            </a:gs>
            <a:gs pos="0">
              <a:srgbClr val="92D050"/>
            </a:gs>
            <a:gs pos="71000">
              <a:schemeClr val="tx2">
                <a:tint val="23500"/>
                <a:satMod val="160000"/>
                <a:lumMod val="56000"/>
                <a:lumOff val="44000"/>
              </a:schemeClr>
            </a:gs>
          </a:gsLst>
          <a:path path="circle">
            <a:fillToRect l="100000" t="100000"/>
          </a:path>
        </a:gradFill>
        <a:ln w="9525" cap="flat" cmpd="sng" algn="ctr">
          <a:solidFill>
            <a:schemeClr val="accent5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3600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uk-UA" sz="1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691629" y="4211724"/>
        <a:ext cx="4886101" cy="988717"/>
      </dsp:txXfrm>
    </dsp:sp>
    <dsp:sp modelId="{7C864AB3-599D-4A02-8AA8-66239520E9AE}">
      <dsp:nvSpPr>
        <dsp:cNvPr id="0" name=""/>
        <dsp:cNvSpPr/>
      </dsp:nvSpPr>
      <dsp:spPr>
        <a:xfrm>
          <a:off x="513437" y="4314464"/>
          <a:ext cx="2067667" cy="800363"/>
        </a:xfrm>
        <a:prstGeom prst="roundRect">
          <a:avLst/>
        </a:prstGeom>
        <a:solidFill>
          <a:schemeClr val="bg1"/>
        </a:solidFill>
        <a:ln w="952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40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13437" y="4314464"/>
        <a:ext cx="2067667" cy="800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EB7D-143E-459F-8E37-E55A6058D35D}">
      <dsp:nvSpPr>
        <dsp:cNvPr id="0" name=""/>
        <dsp:cNvSpPr/>
      </dsp:nvSpPr>
      <dsp:spPr>
        <a:xfrm>
          <a:off x="1171253" y="186620"/>
          <a:ext cx="4510116" cy="5136929"/>
        </a:xfrm>
        <a:prstGeom prst="triangle">
          <a:avLst/>
        </a:prstGeom>
        <a:gradFill rotWithShape="0">
          <a:gsLst>
            <a:gs pos="0">
              <a:schemeClr val="bg2">
                <a:lumMod val="90000"/>
              </a:schemeClr>
            </a:gs>
            <a:gs pos="74000">
              <a:schemeClr val="bg1">
                <a:lumMod val="95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A039-FB22-43FA-8903-A9F15FE80148}">
      <dsp:nvSpPr>
        <dsp:cNvPr id="0" name=""/>
        <dsp:cNvSpPr/>
      </dsp:nvSpPr>
      <dsp:spPr>
        <a:xfrm>
          <a:off x="262220" y="660159"/>
          <a:ext cx="6995601" cy="7844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50" b="1" kern="1200" dirty="0">
              <a:solidFill>
                <a:schemeClr val="tx2">
                  <a:lumMod val="50000"/>
                </a:schemeClr>
              </a:solidFill>
            </a:rPr>
            <a:t>ВІДСУТНІСТЬ В ЗАКОНОДАВСТВІ </a:t>
          </a:r>
          <a:r>
            <a:rPr lang="uk-UA" sz="1750" b="1" kern="1200" dirty="0">
              <a:solidFill>
                <a:srgbClr val="C00000"/>
              </a:solidFill>
            </a:rPr>
            <a:t>ВИЗНАЧЕННЯ ТЕРМІНУ «БІОМЕТАН»</a:t>
          </a:r>
          <a:endParaRPr lang="ru-RU" sz="1750" b="1" kern="1200" dirty="0">
            <a:solidFill>
              <a:srgbClr val="C00000"/>
            </a:solidFill>
          </a:endParaRPr>
        </a:p>
      </dsp:txBody>
      <dsp:txXfrm>
        <a:off x="262220" y="660159"/>
        <a:ext cx="6995601" cy="784481"/>
      </dsp:txXfrm>
    </dsp:sp>
    <dsp:sp modelId="{7B5C4C56-5734-4BC5-9673-F588F3EF4840}">
      <dsp:nvSpPr>
        <dsp:cNvPr id="0" name=""/>
        <dsp:cNvSpPr/>
      </dsp:nvSpPr>
      <dsp:spPr>
        <a:xfrm>
          <a:off x="262992" y="1542701"/>
          <a:ext cx="6994059" cy="7844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7778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50" b="1" kern="1200" dirty="0">
              <a:solidFill>
                <a:schemeClr val="tx2">
                  <a:lumMod val="50000"/>
                </a:schemeClr>
              </a:solidFill>
            </a:rPr>
            <a:t>ВІДСУТНІСТЬ</a:t>
          </a:r>
          <a:r>
            <a:rPr lang="uk-UA" sz="1750" b="1" kern="1200" dirty="0"/>
            <a:t> </a:t>
          </a:r>
          <a:r>
            <a:rPr lang="uk-UA" sz="1750" b="1" kern="1200" dirty="0">
              <a:solidFill>
                <a:srgbClr val="C00000"/>
              </a:solidFill>
            </a:rPr>
            <a:t>МЕХАНІЗМІВ ПІДТРИМКИ </a:t>
          </a:r>
          <a:r>
            <a:rPr lang="uk-UA" sz="1750" b="1" kern="1200" dirty="0">
              <a:solidFill>
                <a:schemeClr val="tx2">
                  <a:lumMod val="50000"/>
                </a:schemeClr>
              </a:solidFill>
            </a:rPr>
            <a:t>РОЗВИТКУ  РИНКУ БІОМЕТАНУ</a:t>
          </a:r>
          <a:endParaRPr lang="ru-RU" sz="175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62992" y="1542701"/>
        <a:ext cx="6994059" cy="784481"/>
      </dsp:txXfrm>
    </dsp:sp>
    <dsp:sp modelId="{3A85FB5C-1EEB-4240-8898-B04755EDC457}">
      <dsp:nvSpPr>
        <dsp:cNvPr id="0" name=""/>
        <dsp:cNvSpPr/>
      </dsp:nvSpPr>
      <dsp:spPr>
        <a:xfrm>
          <a:off x="273876" y="2425242"/>
          <a:ext cx="6972291" cy="7844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2">
                  <a:lumMod val="75000"/>
                </a:schemeClr>
              </a:solidFill>
            </a:rPr>
            <a:t>ВІДСУТНІСТЬ </a:t>
          </a:r>
          <a:r>
            <a:rPr lang="uk-UA" sz="1800" b="1" kern="1200" dirty="0">
              <a:solidFill>
                <a:srgbClr val="C00000"/>
              </a:solidFill>
            </a:rPr>
            <a:t>СИСТЕМИ ВЕРИФІКАЦІЇ </a:t>
          </a:r>
          <a:r>
            <a:rPr lang="uk-UA" sz="1800" b="1" kern="1200" dirty="0">
              <a:solidFill>
                <a:schemeClr val="tx2">
                  <a:lumMod val="50000"/>
                </a:schemeClr>
              </a:solidFill>
            </a:rPr>
            <a:t>БІОМЕТАНУ</a:t>
          </a:r>
          <a:r>
            <a:rPr lang="uk-UA" sz="18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endParaRPr lang="ru-RU" sz="18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3876" y="2425242"/>
        <a:ext cx="6972291" cy="784481"/>
      </dsp:txXfrm>
    </dsp:sp>
    <dsp:sp modelId="{818A6EA1-CA10-4812-BAEC-D9C9B860CAD1}">
      <dsp:nvSpPr>
        <dsp:cNvPr id="0" name=""/>
        <dsp:cNvSpPr/>
      </dsp:nvSpPr>
      <dsp:spPr>
        <a:xfrm>
          <a:off x="267654" y="3307784"/>
          <a:ext cx="6984735" cy="7844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accent1">
                  <a:lumMod val="50000"/>
                </a:schemeClr>
              </a:solidFill>
            </a:rPr>
            <a:t>ВИСОКА</a:t>
          </a:r>
          <a:r>
            <a:rPr lang="uk-UA" sz="1800" b="1" kern="1200" dirty="0">
              <a:solidFill>
                <a:srgbClr val="C00000"/>
              </a:solidFill>
            </a:rPr>
            <a:t> СОБІВАРТІСТЬ ВИРОБНИЦТВА </a:t>
          </a:r>
          <a:r>
            <a:rPr lang="uk-UA" sz="1800" b="1" kern="1200" dirty="0">
              <a:solidFill>
                <a:schemeClr val="tx2">
                  <a:lumMod val="75000"/>
                </a:schemeClr>
              </a:solidFill>
            </a:rPr>
            <a:t>БІОМЕТАНУ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67654" y="3307784"/>
        <a:ext cx="6984735" cy="784481"/>
      </dsp:txXfrm>
    </dsp:sp>
    <dsp:sp modelId="{B715B6F6-04EF-4AD2-B4E7-616EB4B37B8E}">
      <dsp:nvSpPr>
        <dsp:cNvPr id="0" name=""/>
        <dsp:cNvSpPr/>
      </dsp:nvSpPr>
      <dsp:spPr>
        <a:xfrm>
          <a:off x="264551" y="4190325"/>
          <a:ext cx="6990939" cy="7844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accent1">
                  <a:lumMod val="50000"/>
                </a:schemeClr>
              </a:solidFill>
            </a:rPr>
            <a:t>ВІДСУТНІСТЬ</a:t>
          </a:r>
          <a:r>
            <a:rPr lang="uk-UA" sz="1800" b="1" kern="1200" dirty="0">
              <a:solidFill>
                <a:srgbClr val="C00000"/>
              </a:solidFill>
            </a:rPr>
            <a:t> ДЕРЖАВНОЇ СТРАТЕГІЇ</a:t>
          </a:r>
          <a:r>
            <a:rPr lang="uk-UA" sz="1800" b="1" kern="1200" dirty="0">
              <a:solidFill>
                <a:schemeClr val="tx2">
                  <a:lumMod val="75000"/>
                </a:schemeClr>
              </a:solidFill>
            </a:rPr>
            <a:t> РОЗВИТКУ РИНКУ БІОМЕТАНУ</a:t>
          </a:r>
          <a:endParaRPr lang="ru-RU" sz="18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64551" y="4190325"/>
        <a:ext cx="6990939" cy="784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6A679-5415-46D3-BC69-381305EA020F}">
      <dsp:nvSpPr>
        <dsp:cNvPr id="0" name=""/>
        <dsp:cNvSpPr/>
      </dsp:nvSpPr>
      <dsp:spPr>
        <a:xfrm rot="10800000">
          <a:off x="1306222" y="0"/>
          <a:ext cx="5561314" cy="5561314"/>
        </a:xfrm>
        <a:prstGeom prst="triangle">
          <a:avLst/>
        </a:prstGeom>
        <a:gradFill flip="none" rotWithShape="0">
          <a:gsLst>
            <a:gs pos="0">
              <a:srgbClr val="00B050">
                <a:tint val="66000"/>
                <a:satMod val="160000"/>
              </a:srgbClr>
            </a:gs>
            <a:gs pos="50000">
              <a:srgbClr val="00B050">
                <a:tint val="44500"/>
                <a:satMod val="160000"/>
              </a:srgbClr>
            </a:gs>
            <a:gs pos="100000">
              <a:srgbClr val="00B050">
                <a:tint val="23500"/>
                <a:satMod val="160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81B24-E643-4CE6-A6FD-2C793A5F9171}">
      <dsp:nvSpPr>
        <dsp:cNvPr id="0" name=""/>
        <dsp:cNvSpPr/>
      </dsp:nvSpPr>
      <dsp:spPr>
        <a:xfrm>
          <a:off x="0" y="371519"/>
          <a:ext cx="7176715" cy="78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ПІДТРИМКА</a:t>
          </a:r>
          <a:r>
            <a:rPr lang="uk-UA" sz="2000" b="1" kern="1200" dirty="0">
              <a:solidFill>
                <a:srgbClr val="00B050"/>
              </a:solidFill>
            </a:rPr>
            <a:t> ВИРОБНИЦТВА ЕЛЕКТРОЕНЕРГІЇ </a:t>
          </a:r>
          <a:r>
            <a:rPr lang="uk-UA" sz="2000" b="1" kern="1200" dirty="0"/>
            <a:t>З БІОМЕТАНУ</a:t>
          </a:r>
          <a:endParaRPr lang="ru-RU" sz="2000" kern="1200" dirty="0"/>
        </a:p>
      </dsp:txBody>
      <dsp:txXfrm>
        <a:off x="0" y="371519"/>
        <a:ext cx="7176715" cy="789977"/>
      </dsp:txXfrm>
    </dsp:sp>
    <dsp:sp modelId="{8C4F0FEC-53DD-4617-AA0A-A790887132AE}">
      <dsp:nvSpPr>
        <dsp:cNvPr id="0" name=""/>
        <dsp:cNvSpPr/>
      </dsp:nvSpPr>
      <dsp:spPr>
        <a:xfrm>
          <a:off x="0" y="1260243"/>
          <a:ext cx="7176715" cy="78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СПЕЦІАЛЬНИЙ ТАРИФ НА </a:t>
          </a:r>
          <a:r>
            <a:rPr lang="uk-UA" sz="2000" b="1" kern="1200" dirty="0">
              <a:solidFill>
                <a:srgbClr val="00B050"/>
              </a:solidFill>
            </a:rPr>
            <a:t>БІОМЕТАН</a:t>
          </a:r>
          <a:r>
            <a:rPr lang="uk-UA" sz="2000" b="1" kern="1200" dirty="0"/>
            <a:t>, ЩО ПОДАЄТЬСЯ </a:t>
          </a:r>
          <a:r>
            <a:rPr lang="uk-UA" sz="2000" b="1" kern="1200" dirty="0">
              <a:solidFill>
                <a:srgbClr val="00B050"/>
              </a:solidFill>
            </a:rPr>
            <a:t>В ГТС</a:t>
          </a:r>
          <a:endParaRPr lang="ru-RU" sz="2000" kern="1200" dirty="0">
            <a:solidFill>
              <a:srgbClr val="00B050"/>
            </a:solidFill>
          </a:endParaRPr>
        </a:p>
      </dsp:txBody>
      <dsp:txXfrm>
        <a:off x="0" y="1260243"/>
        <a:ext cx="7176715" cy="789977"/>
      </dsp:txXfrm>
    </dsp:sp>
    <dsp:sp modelId="{18C9D4BC-6751-4437-AE1A-5EE6ACCD85D7}">
      <dsp:nvSpPr>
        <dsp:cNvPr id="0" name=""/>
        <dsp:cNvSpPr/>
      </dsp:nvSpPr>
      <dsp:spPr>
        <a:xfrm>
          <a:off x="0" y="2148967"/>
          <a:ext cx="7176715" cy="78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ВВЕДЕННЯ</a:t>
          </a:r>
          <a:r>
            <a:rPr lang="uk-UA" sz="2000" b="1" kern="1200" dirty="0">
              <a:solidFill>
                <a:srgbClr val="00B050"/>
              </a:solidFill>
            </a:rPr>
            <a:t> ГАРАНТІЙ ПОХОДЖЕННЯ </a:t>
          </a:r>
          <a:r>
            <a:rPr lang="uk-UA" sz="20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БІОМЕТАНУ</a:t>
          </a:r>
          <a:endParaRPr lang="ru-RU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2148967"/>
        <a:ext cx="7176715" cy="789977"/>
      </dsp:txXfrm>
    </dsp:sp>
    <dsp:sp modelId="{410810DC-A507-4C28-A0BF-E6D9FF2D2312}">
      <dsp:nvSpPr>
        <dsp:cNvPr id="0" name=""/>
        <dsp:cNvSpPr/>
      </dsp:nvSpPr>
      <dsp:spPr>
        <a:xfrm>
          <a:off x="0" y="3075232"/>
          <a:ext cx="7176715" cy="78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ПІДТРИМКА ВИКОРИСТАННЯ </a:t>
          </a:r>
          <a:r>
            <a:rPr lang="uk-UA" sz="2000" b="1" kern="1200" dirty="0">
              <a:solidFill>
                <a:srgbClr val="00B050"/>
              </a:solidFill>
            </a:rPr>
            <a:t>БІОМЕТАНУ НА ТРАНСПОРТІ</a:t>
          </a:r>
          <a:endParaRPr lang="ru-RU" sz="2000" kern="1200" dirty="0">
            <a:solidFill>
              <a:srgbClr val="00B050"/>
            </a:solidFill>
          </a:endParaRPr>
        </a:p>
      </dsp:txBody>
      <dsp:txXfrm>
        <a:off x="0" y="3075232"/>
        <a:ext cx="7176715" cy="789977"/>
      </dsp:txXfrm>
    </dsp:sp>
    <dsp:sp modelId="{5A66A097-ED6E-4641-B723-8131A35EEC7D}">
      <dsp:nvSpPr>
        <dsp:cNvPr id="0" name=""/>
        <dsp:cNvSpPr/>
      </dsp:nvSpPr>
      <dsp:spPr>
        <a:xfrm>
          <a:off x="0" y="3974486"/>
          <a:ext cx="7176715" cy="7899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/>
            <a:t>РОЗРОБКА </a:t>
          </a:r>
          <a:r>
            <a:rPr lang="uk-UA" sz="1900" b="1" kern="1200" dirty="0">
              <a:solidFill>
                <a:srgbClr val="00B050"/>
              </a:solidFill>
            </a:rPr>
            <a:t>ДЕРЖАВНОЇ СТРАТЕГІЇ РОЗВИТКУ </a:t>
          </a:r>
          <a:r>
            <a:rPr lang="uk-UA" sz="1900" b="1" kern="1200" dirty="0"/>
            <a:t>РИНКУ БІОМЕТАНУ</a:t>
          </a:r>
          <a:endParaRPr lang="ru-RU" sz="1900" kern="1200" dirty="0"/>
        </a:p>
      </dsp:txBody>
      <dsp:txXfrm>
        <a:off x="0" y="3974486"/>
        <a:ext cx="7176715" cy="789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EDD34-03DA-4DB7-85DF-6EA2EC03EFDF}">
      <dsp:nvSpPr>
        <dsp:cNvPr id="0" name=""/>
        <dsp:cNvSpPr/>
      </dsp:nvSpPr>
      <dsp:spPr>
        <a:xfrm>
          <a:off x="-7002375" y="-1070493"/>
          <a:ext cx="8333393" cy="8333393"/>
        </a:xfrm>
        <a:prstGeom prst="blockArc">
          <a:avLst>
            <a:gd name="adj1" fmla="val 18900000"/>
            <a:gd name="adj2" fmla="val 2700000"/>
            <a:gd name="adj3" fmla="val 259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B8D5D-6211-4379-B7CD-DD797059E617}">
      <dsp:nvSpPr>
        <dsp:cNvPr id="0" name=""/>
        <dsp:cNvSpPr/>
      </dsp:nvSpPr>
      <dsp:spPr>
        <a:xfrm>
          <a:off x="696394" y="437518"/>
          <a:ext cx="8143794" cy="10297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1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Виробництво  тепла та електрики з біометану безпосередньо біля споживача  </a:t>
          </a:r>
          <a:r>
            <a:rPr lang="uk-UA" sz="2000" b="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(на відміну від біогазу)</a:t>
          </a:r>
          <a:endParaRPr lang="uk-UA" sz="1600" b="0" i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96394" y="437518"/>
        <a:ext cx="8143794" cy="1029746"/>
      </dsp:txXfrm>
    </dsp:sp>
    <dsp:sp modelId="{AEE4B50B-6755-4F48-9110-84A18A75623A}">
      <dsp:nvSpPr>
        <dsp:cNvPr id="0" name=""/>
        <dsp:cNvSpPr/>
      </dsp:nvSpPr>
      <dsp:spPr>
        <a:xfrm>
          <a:off x="100994" y="356992"/>
          <a:ext cx="1190799" cy="1190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40A28-69A7-4F70-8F4C-A99E8668D2C2}">
      <dsp:nvSpPr>
        <dsp:cNvPr id="0" name=""/>
        <dsp:cNvSpPr/>
      </dsp:nvSpPr>
      <dsp:spPr>
        <a:xfrm>
          <a:off x="1239145" y="1791091"/>
          <a:ext cx="7597624" cy="1195667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1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Використання біометану як моторного палива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(громадський транспорт, агротехніка, легкові та вантажні автомобілі)</a:t>
          </a:r>
        </a:p>
      </dsp:txBody>
      <dsp:txXfrm>
        <a:off x="1239145" y="1791091"/>
        <a:ext cx="7597624" cy="1195667"/>
      </dsp:txXfrm>
    </dsp:sp>
    <dsp:sp modelId="{8DC24AEB-82AA-4671-9FF6-433A72E9529F}">
      <dsp:nvSpPr>
        <dsp:cNvPr id="0" name=""/>
        <dsp:cNvSpPr/>
      </dsp:nvSpPr>
      <dsp:spPr>
        <a:xfrm>
          <a:off x="647164" y="1786199"/>
          <a:ext cx="1190799" cy="1190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9E928-2600-4CCC-8D6C-BDE2CD4199B5}">
      <dsp:nvSpPr>
        <dsp:cNvPr id="0" name=""/>
        <dsp:cNvSpPr/>
      </dsp:nvSpPr>
      <dsp:spPr>
        <a:xfrm>
          <a:off x="1242564" y="3334486"/>
          <a:ext cx="7597624" cy="952639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1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Пряме заміщення природного газу біометаном</a:t>
          </a:r>
          <a:endParaRPr lang="uk-UA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42564" y="3334486"/>
        <a:ext cx="7597624" cy="952639"/>
      </dsp:txXfrm>
    </dsp:sp>
    <dsp:sp modelId="{CDA43AD7-7EA4-4675-8539-DF5B0B8B23A3}">
      <dsp:nvSpPr>
        <dsp:cNvPr id="0" name=""/>
        <dsp:cNvSpPr/>
      </dsp:nvSpPr>
      <dsp:spPr>
        <a:xfrm>
          <a:off x="647164" y="3215406"/>
          <a:ext cx="1190799" cy="1190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09694-D586-4594-A53B-81F44074FD61}">
      <dsp:nvSpPr>
        <dsp:cNvPr id="0" name=""/>
        <dsp:cNvSpPr/>
      </dsp:nvSpPr>
      <dsp:spPr>
        <a:xfrm>
          <a:off x="696394" y="4763694"/>
          <a:ext cx="8143794" cy="95263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1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Експорт біометану в ЄС </a:t>
          </a:r>
          <a:r>
            <a:rPr lang="uk-UA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(Національний Реєстр </a:t>
          </a:r>
          <a:r>
            <a:rPr lang="uk-UA" sz="20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Біометану</a:t>
          </a:r>
          <a:r>
            <a:rPr lang="uk-UA" sz="2000" kern="1200" dirty="0">
              <a:solidFill>
                <a:schemeClr val="tx1">
                  <a:lumMod val="75000"/>
                  <a:lumOff val="25000"/>
                </a:schemeClr>
              </a:solidFill>
            </a:rPr>
            <a:t>) </a:t>
          </a:r>
        </a:p>
      </dsp:txBody>
      <dsp:txXfrm>
        <a:off x="696394" y="4763694"/>
        <a:ext cx="8143794" cy="952639"/>
      </dsp:txXfrm>
    </dsp:sp>
    <dsp:sp modelId="{07A71201-67DE-4BD8-A167-9CCE2B3606DE}">
      <dsp:nvSpPr>
        <dsp:cNvPr id="0" name=""/>
        <dsp:cNvSpPr/>
      </dsp:nvSpPr>
      <dsp:spPr>
        <a:xfrm>
          <a:off x="100994" y="4644614"/>
          <a:ext cx="1190799" cy="11907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ADE0D-E7C1-4D83-BCB5-005DAA5F028D}">
      <dsp:nvSpPr>
        <dsp:cNvPr id="0" name=""/>
        <dsp:cNvSpPr/>
      </dsp:nvSpPr>
      <dsp:spPr>
        <a:xfrm>
          <a:off x="2941" y="535963"/>
          <a:ext cx="2601248" cy="101630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</a:rPr>
            <a:t>Можливість закачування в  об'єднану ГТС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41" y="535963"/>
        <a:ext cx="2601248" cy="1016304"/>
      </dsp:txXfrm>
    </dsp:sp>
    <dsp:sp modelId="{4132C870-C62E-4C42-84B7-C1E8B193A645}">
      <dsp:nvSpPr>
        <dsp:cNvPr id="0" name=""/>
        <dsp:cNvSpPr/>
      </dsp:nvSpPr>
      <dsp:spPr>
        <a:xfrm>
          <a:off x="4642286" y="535963"/>
          <a:ext cx="2305986" cy="101630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tx1"/>
              </a:solidFill>
            </a:rPr>
            <a:t>Реалізація теплової енергії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642286" y="535963"/>
        <a:ext cx="2305986" cy="1016304"/>
      </dsp:txXfrm>
    </dsp:sp>
    <dsp:sp modelId="{54BC35C6-5C84-48E1-80FD-F7A25747FBBA}">
      <dsp:nvSpPr>
        <dsp:cNvPr id="0" name=""/>
        <dsp:cNvSpPr/>
      </dsp:nvSpPr>
      <dsp:spPr>
        <a:xfrm>
          <a:off x="2425421" y="535963"/>
          <a:ext cx="2434619" cy="1052289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267556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6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6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chemeClr val="tx1"/>
              </a:solidFill>
            </a:rPr>
            <a:t>Використання по всій території України</a:t>
          </a:r>
        </a:p>
      </dsp:txBody>
      <dsp:txXfrm>
        <a:off x="2425421" y="535963"/>
        <a:ext cx="2434619" cy="1052289"/>
      </dsp:txXfrm>
    </dsp:sp>
    <dsp:sp modelId="{DF9C9952-0B50-4084-98F8-7343E1043255}">
      <dsp:nvSpPr>
        <dsp:cNvPr id="0" name=""/>
        <dsp:cNvSpPr/>
      </dsp:nvSpPr>
      <dsp:spPr>
        <a:xfrm>
          <a:off x="6713624" y="535963"/>
          <a:ext cx="2103906" cy="101630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noProof="0" dirty="0">
              <a:solidFill>
                <a:schemeClr val="tx1"/>
              </a:solidFill>
            </a:rPr>
            <a:t>Продаж біометану в Європу</a:t>
          </a:r>
        </a:p>
      </dsp:txBody>
      <dsp:txXfrm>
        <a:off x="6713624" y="535963"/>
        <a:ext cx="2103906" cy="10163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2BECC-0D0C-4850-A073-9E07EFE9C60B}">
      <dsp:nvSpPr>
        <dsp:cNvPr id="0" name=""/>
        <dsp:cNvSpPr/>
      </dsp:nvSpPr>
      <dsp:spPr>
        <a:xfrm rot="10800000" flipH="1" flipV="1">
          <a:off x="274296" y="297874"/>
          <a:ext cx="3535547" cy="3758458"/>
        </a:xfrm>
        <a:prstGeom prst="triangle">
          <a:avLst/>
        </a:prstGeom>
        <a:gradFill rotWithShape="0">
          <a:gsLst>
            <a:gs pos="0">
              <a:srgbClr val="92D050">
                <a:alpha val="50000"/>
              </a:srgb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C2054A-6AEE-4218-A16F-45597FCBF0B1}">
      <dsp:nvSpPr>
        <dsp:cNvPr id="0" name=""/>
        <dsp:cNvSpPr/>
      </dsp:nvSpPr>
      <dsp:spPr>
        <a:xfrm>
          <a:off x="2040713" y="324234"/>
          <a:ext cx="5769125" cy="758114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>
              <a:solidFill>
                <a:srgbClr val="C00000"/>
              </a:solidFill>
            </a:rPr>
            <a:t>ЕНЕРГОНЕЗАЛЕЖНІСТЬ ТА СТАБІЛЬНІСТЬ: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0" kern="1200" dirty="0">
              <a:solidFill>
                <a:schemeClr val="accent1">
                  <a:lumMod val="50000"/>
                </a:schemeClr>
              </a:solidFill>
            </a:rPr>
            <a:t>- в</a:t>
          </a:r>
          <a:r>
            <a:rPr lang="uk-UA" sz="1800" kern="1200" dirty="0">
              <a:solidFill>
                <a:schemeClr val="tx2">
                  <a:lumMod val="50000"/>
                </a:schemeClr>
              </a:solidFill>
            </a:rPr>
            <a:t>иробництво енергії не залежить від погодних умов;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>
              <a:solidFill>
                <a:schemeClr val="tx2">
                  <a:lumMod val="50000"/>
                </a:schemeClr>
              </a:solidFill>
            </a:rPr>
            <a:t>- можна використовувати як балансуючі потужності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040713" y="324234"/>
        <a:ext cx="5769125" cy="758114"/>
      </dsp:txXfrm>
    </dsp:sp>
    <dsp:sp modelId="{5EF63046-5DFF-4493-8542-C7D44FBFC531}">
      <dsp:nvSpPr>
        <dsp:cNvPr id="0" name=""/>
        <dsp:cNvSpPr/>
      </dsp:nvSpPr>
      <dsp:spPr>
        <a:xfrm>
          <a:off x="2504894" y="1274063"/>
          <a:ext cx="5603243" cy="826215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800" b="1" kern="1200" dirty="0">
            <a:solidFill>
              <a:schemeClr val="tx2">
                <a:lumMod val="50000"/>
              </a:schemeClr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>
              <a:solidFill>
                <a:srgbClr val="C00000"/>
              </a:solidFill>
            </a:rPr>
            <a:t>РОЗВИТОК МІСЦЕВОЇ ЕКОНОМІКИ</a:t>
          </a:r>
          <a:r>
            <a:rPr lang="ru-RU" sz="1800" b="1" kern="1200" dirty="0">
              <a:solidFill>
                <a:srgbClr val="C00000"/>
              </a:solidFill>
            </a:rPr>
            <a:t>: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>
              <a:solidFill>
                <a:schemeClr val="tx2">
                  <a:lumMod val="50000"/>
                </a:schemeClr>
              </a:solidFill>
            </a:rPr>
            <a:t>- нові робочі місця та додаткові надходження коштів до бюджетів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504894" y="1274063"/>
        <a:ext cx="5603243" cy="826215"/>
      </dsp:txXfrm>
    </dsp:sp>
    <dsp:sp modelId="{17BB74FE-E42F-4511-8683-C40F44662785}">
      <dsp:nvSpPr>
        <dsp:cNvPr id="0" name=""/>
        <dsp:cNvSpPr/>
      </dsp:nvSpPr>
      <dsp:spPr>
        <a:xfrm>
          <a:off x="2910858" y="2265391"/>
          <a:ext cx="5554474" cy="787978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C00000"/>
              </a:solidFill>
            </a:rPr>
            <a:t>ДОХІД ДЛЯ ФЕРМЕРІВ: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2">
                  <a:lumMod val="50000"/>
                </a:schemeClr>
              </a:solidFill>
            </a:rPr>
            <a:t>- придбання місцевої біомаси у сільськогосподарських виробників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910858" y="2265391"/>
        <a:ext cx="5554474" cy="787978"/>
      </dsp:txXfrm>
    </dsp:sp>
    <dsp:sp modelId="{9F1B5ABB-3E43-4276-90D3-CFCF249398B5}">
      <dsp:nvSpPr>
        <dsp:cNvPr id="0" name=""/>
        <dsp:cNvSpPr/>
      </dsp:nvSpPr>
      <dsp:spPr>
        <a:xfrm>
          <a:off x="3198889" y="3232634"/>
          <a:ext cx="5446413" cy="788874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solidFill>
                <a:srgbClr val="C00000"/>
              </a:solidFill>
            </a:rPr>
            <a:t>ВИКОНАННЯ МІЖНАРОДНИХ ЗОБОВ'ЯЗАНЬ: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0" kern="1200" dirty="0">
              <a:solidFill>
                <a:schemeClr val="tx2">
                  <a:lumMod val="50000"/>
                </a:schemeClr>
              </a:solidFill>
            </a:rPr>
            <a:t>-</a:t>
          </a:r>
          <a:r>
            <a:rPr lang="uk-UA" sz="1800" b="1" kern="1200" dirty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uk-UA" sz="1800" b="0" kern="1200" dirty="0">
              <a:solidFill>
                <a:schemeClr val="tx2">
                  <a:lumMod val="50000"/>
                </a:schemeClr>
              </a:solidFill>
            </a:rPr>
            <a:t>п</a:t>
          </a:r>
          <a:r>
            <a:rPr lang="uk-UA" sz="1800" kern="1200" dirty="0">
              <a:solidFill>
                <a:schemeClr val="tx2">
                  <a:lumMod val="50000"/>
                </a:schemeClr>
              </a:solidFill>
            </a:rPr>
            <a:t>ротидія змінам клімату;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kern="1200" dirty="0">
              <a:solidFill>
                <a:schemeClr val="tx2">
                  <a:lumMod val="50000"/>
                </a:schemeClr>
              </a:solidFill>
            </a:rPr>
            <a:t>- скорочення викидів </a:t>
          </a:r>
          <a:r>
            <a:rPr lang="en-US" sz="1800" kern="1200" noProof="0" dirty="0">
              <a:solidFill>
                <a:schemeClr val="tx2">
                  <a:lumMod val="50000"/>
                </a:schemeClr>
              </a:solidFill>
            </a:rPr>
            <a:t>СО₂</a:t>
          </a:r>
        </a:p>
      </dsp:txBody>
      <dsp:txXfrm>
        <a:off x="3198889" y="3232634"/>
        <a:ext cx="5446413" cy="788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0.18899</cdr:x>
      <cdr:y>0.69784</cdr:y>
    </cdr:from>
    <cdr:to>
      <cdr:x>0.24688</cdr:x>
      <cdr:y>0.79695</cdr:y>
    </cdr:to>
    <cdr:sp macro="" textlink="">
      <cdr:nvSpPr>
        <cdr:cNvPr id="19" name="Блок-схема: объединение 18">
          <a:extLst xmlns:a="http://schemas.openxmlformats.org/drawingml/2006/main">
            <a:ext uri="{FF2B5EF4-FFF2-40B4-BE49-F238E27FC236}">
              <a16:creationId xmlns:a16="http://schemas.microsoft.com/office/drawing/2014/main" id="{D621D731-695C-4E15-A942-191B76F8F3A7}"/>
            </a:ext>
          </a:extLst>
        </cdr:cNvPr>
        <cdr:cNvSpPr/>
      </cdr:nvSpPr>
      <cdr:spPr>
        <a:xfrm xmlns:a="http://schemas.openxmlformats.org/drawingml/2006/main" rot="19689639">
          <a:off x="1110593" y="2985876"/>
          <a:ext cx="340180" cy="424069"/>
        </a:xfrm>
        <a:prstGeom xmlns:a="http://schemas.openxmlformats.org/drawingml/2006/main" prst="flowChartMerge">
          <a:avLst/>
        </a:prstGeom>
        <a:solidFill xmlns:a="http://schemas.openxmlformats.org/drawingml/2006/main">
          <a:srgbClr val="F2D776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30422" cy="497366"/>
          </a:xfrm>
          <a:prstGeom prst="rect">
            <a:avLst/>
          </a:prstGeom>
        </p:spPr>
        <p:txBody>
          <a:bodyPr vert="horz" lIns="92347" tIns="46175" rIns="92347" bIns="46175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3"/>
            <a:ext cx="2930421" cy="497366"/>
          </a:xfrm>
          <a:prstGeom prst="rect">
            <a:avLst/>
          </a:prstGeom>
        </p:spPr>
        <p:txBody>
          <a:bodyPr vert="horz" lIns="92347" tIns="46175" rIns="92347" bIns="46175" rtlCol="0"/>
          <a:lstStyle>
            <a:lvl1pPr algn="r">
              <a:defRPr sz="1200"/>
            </a:lvl1pPr>
          </a:lstStyle>
          <a:p>
            <a:fld id="{B82451D6-30CC-4583-8CF2-574FF03AF249}" type="datetimeFigureOut">
              <a:rPr lang="uk-UA" smtClean="0"/>
              <a:pPr/>
              <a:t>28.09.2020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3549"/>
            <a:ext cx="2930422" cy="497365"/>
          </a:xfrm>
          <a:prstGeom prst="rect">
            <a:avLst/>
          </a:prstGeom>
        </p:spPr>
        <p:txBody>
          <a:bodyPr vert="horz" lIns="92347" tIns="46175" rIns="92347" bIns="46175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549"/>
            <a:ext cx="2930421" cy="497365"/>
          </a:xfrm>
          <a:prstGeom prst="rect">
            <a:avLst/>
          </a:prstGeom>
        </p:spPr>
        <p:txBody>
          <a:bodyPr vert="horz" lIns="92347" tIns="46175" rIns="92347" bIns="46175" rtlCol="0" anchor="b"/>
          <a:lstStyle>
            <a:lvl1pPr algn="r">
              <a:defRPr sz="1200"/>
            </a:lvl1pPr>
          </a:lstStyle>
          <a:p>
            <a:fld id="{4F547046-EC30-46A8-B761-35481D95131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698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29838" cy="497126"/>
          </a:xfrm>
          <a:prstGeom prst="rect">
            <a:avLst/>
          </a:prstGeom>
        </p:spPr>
        <p:txBody>
          <a:bodyPr vert="horz" lIns="92347" tIns="46175" rIns="92347" bIns="4617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1"/>
            <a:ext cx="2929838" cy="497126"/>
          </a:xfrm>
          <a:prstGeom prst="rect">
            <a:avLst/>
          </a:prstGeom>
        </p:spPr>
        <p:txBody>
          <a:bodyPr vert="horz" lIns="92347" tIns="46175" rIns="92347" bIns="46175" rtlCol="0"/>
          <a:lstStyle>
            <a:lvl1pPr algn="r">
              <a:defRPr sz="1200"/>
            </a:lvl1pPr>
          </a:lstStyle>
          <a:p>
            <a:fld id="{33E8E119-22F5-4F29-A12B-D9D197D035F3}" type="datetimeFigureOut">
              <a:rPr lang="ru-RU" smtClean="0"/>
              <a:pPr/>
              <a:t>28.09.2020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363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47" tIns="46175" rIns="92347" bIns="4617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2"/>
          </a:xfrm>
          <a:prstGeom prst="rect">
            <a:avLst/>
          </a:prstGeom>
        </p:spPr>
        <p:txBody>
          <a:bodyPr vert="horz" lIns="92347" tIns="46175" rIns="92347" bIns="4617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3662"/>
            <a:ext cx="2929838" cy="497126"/>
          </a:xfrm>
          <a:prstGeom prst="rect">
            <a:avLst/>
          </a:prstGeom>
        </p:spPr>
        <p:txBody>
          <a:bodyPr vert="horz" lIns="92347" tIns="46175" rIns="92347" bIns="4617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443662"/>
            <a:ext cx="2929838" cy="497126"/>
          </a:xfrm>
          <a:prstGeom prst="rect">
            <a:avLst/>
          </a:prstGeom>
        </p:spPr>
        <p:txBody>
          <a:bodyPr vert="horz" lIns="92347" tIns="46175" rIns="92347" bIns="46175" rtlCol="0" anchor="b"/>
          <a:lstStyle>
            <a:lvl1pPr algn="r">
              <a:defRPr sz="1200"/>
            </a:lvl1pPr>
          </a:lstStyle>
          <a:p>
            <a:fld id="{D44DEA58-A547-46AE-98F7-325EA877F7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86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33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68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477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06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129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966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774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615" algn="l" defTabSz="9116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3763" y="746125"/>
            <a:ext cx="4973637" cy="373062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735" indent="-286436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745" indent="-229148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043" indent="-229148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342" indent="-229148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640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939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237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535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0ACC34-6730-4DE5-990A-2BEAA9AEF10A}" type="slidenum">
              <a:rPr lang="ru-RU" altLang="uk-UA" sz="1200">
                <a:solidFill>
                  <a:srgbClr val="000000"/>
                </a:solidFill>
              </a:rPr>
              <a:pPr/>
              <a:t>1</a:t>
            </a:fld>
            <a:endParaRPr lang="ru-RU" altLang="uk-U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1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A58-A547-46AE-98F7-325EA877F74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17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A58-A547-46AE-98F7-325EA877F7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8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4562B-904A-4694-AEE6-1064BA945E3C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1243013"/>
            <a:ext cx="4471987" cy="3355975"/>
          </a:xfrm>
          <a:ln/>
        </p:spPr>
      </p:sp>
      <p:sp>
        <p:nvSpPr>
          <p:cNvPr id="40963" name="Rectangl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ru-RU" dirty="0"/>
          </a:p>
        </p:txBody>
      </p:sp>
      <p:sp>
        <p:nvSpPr>
          <p:cNvPr id="40964" name="Rectangl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689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7713" indent="-287582" defTabSz="902689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50329" indent="-230066" defTabSz="902689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10459" indent="-230066" defTabSz="902689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70591" indent="-230066" defTabSz="902689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30722" indent="-230066" defTabSz="9026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90854" indent="-230066" defTabSz="9026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50984" indent="-230066" defTabSz="9026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911116" indent="-230066" defTabSz="902689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83E7814-5EB2-4734-B645-ADB0F19238F5}" type="slidenum">
              <a:rPr lang="en-US" altLang="ru-RU" sz="1200">
                <a:solidFill>
                  <a:srgbClr val="000000"/>
                </a:solidFill>
              </a:rPr>
              <a:pPr/>
              <a:t>13</a:t>
            </a:fld>
            <a:endParaRPr lang="en-US" alt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3763" y="746125"/>
            <a:ext cx="4973637" cy="3730625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uk-UA" dirty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735" indent="-286436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745" indent="-229148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043" indent="-229148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342" indent="-229148" defTabSz="908640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640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8939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237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535" indent="-229148" defTabSz="90864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0ACC34-6730-4DE5-990A-2BEAA9AEF10A}" type="slidenum">
              <a:rPr lang="ru-RU" altLang="uk-UA" sz="1200">
                <a:solidFill>
                  <a:srgbClr val="000000"/>
                </a:solidFill>
              </a:rPr>
              <a:pPr/>
              <a:t>14</a:t>
            </a:fld>
            <a:endParaRPr lang="ru-RU" altLang="uk-UA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91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0188A-854A-4CC1-9907-0E2F4E41860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44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A58-A547-46AE-98F7-325EA877F74A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58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4EA86C-F907-43E7-85F9-2AAC32E9E28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305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C264B-9539-4162-8FED-DA6698B5669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215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5350" y="746125"/>
            <a:ext cx="4970463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6628E-3B56-46E2-A778-F6F56A772A1B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35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A58-A547-46AE-98F7-325EA877F74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25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A58-A547-46AE-98F7-325EA877F74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EA58-A547-46AE-98F7-325EA877F74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61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3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7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0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7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01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84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76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6BBE-888F-40DF-9198-64AEEF2897D1}" type="slidenum">
              <a:rPr lang="uk-U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5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2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7061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41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35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7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0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41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7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01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847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82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8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2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6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37"/>
            <a:ext cx="4040188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530" indent="0">
              <a:buNone/>
              <a:defRPr sz="1700" b="1"/>
            </a:lvl2pPr>
            <a:lvl3pPr marL="767066" indent="0">
              <a:buNone/>
              <a:defRPr sz="1500" b="1"/>
            </a:lvl3pPr>
            <a:lvl4pPr marL="1150598" indent="0">
              <a:buNone/>
              <a:defRPr sz="1300" b="1"/>
            </a:lvl4pPr>
            <a:lvl5pPr marL="1534130" indent="0">
              <a:buNone/>
              <a:defRPr sz="1300" b="1"/>
            </a:lvl5pPr>
            <a:lvl6pPr marL="1917660" indent="0">
              <a:buNone/>
              <a:defRPr sz="1300" b="1"/>
            </a:lvl6pPr>
            <a:lvl7pPr marL="2301198" indent="0">
              <a:buNone/>
              <a:defRPr sz="1300" b="1"/>
            </a:lvl7pPr>
            <a:lvl8pPr marL="2684724" indent="0">
              <a:buNone/>
              <a:defRPr sz="1300" b="1"/>
            </a:lvl8pPr>
            <a:lvl9pPr marL="306825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98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9" y="1535137"/>
            <a:ext cx="4041775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3530" indent="0">
              <a:buNone/>
              <a:defRPr sz="1700" b="1"/>
            </a:lvl2pPr>
            <a:lvl3pPr marL="767066" indent="0">
              <a:buNone/>
              <a:defRPr sz="1500" b="1"/>
            </a:lvl3pPr>
            <a:lvl4pPr marL="1150598" indent="0">
              <a:buNone/>
              <a:defRPr sz="1300" b="1"/>
            </a:lvl4pPr>
            <a:lvl5pPr marL="1534130" indent="0">
              <a:buNone/>
              <a:defRPr sz="1300" b="1"/>
            </a:lvl5pPr>
            <a:lvl6pPr marL="1917660" indent="0">
              <a:buNone/>
              <a:defRPr sz="1300" b="1"/>
            </a:lvl6pPr>
            <a:lvl7pPr marL="2301198" indent="0">
              <a:buNone/>
              <a:defRPr sz="1300" b="1"/>
            </a:lvl7pPr>
            <a:lvl8pPr marL="2684724" indent="0">
              <a:buNone/>
              <a:defRPr sz="1300" b="1"/>
            </a:lvl8pPr>
            <a:lvl9pPr marL="306825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09" y="2174898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9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7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0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192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73199"/>
            <a:ext cx="5111750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33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83530" indent="0">
              <a:buNone/>
              <a:defRPr sz="1000"/>
            </a:lvl2pPr>
            <a:lvl3pPr marL="767066" indent="0">
              <a:buNone/>
              <a:defRPr sz="800"/>
            </a:lvl3pPr>
            <a:lvl4pPr marL="1150598" indent="0">
              <a:buNone/>
              <a:defRPr sz="800"/>
            </a:lvl4pPr>
            <a:lvl5pPr marL="1534130" indent="0">
              <a:buNone/>
              <a:defRPr sz="800"/>
            </a:lvl5pPr>
            <a:lvl6pPr marL="1917660" indent="0">
              <a:buNone/>
              <a:defRPr sz="800"/>
            </a:lvl6pPr>
            <a:lvl7pPr marL="2301198" indent="0">
              <a:buNone/>
              <a:defRPr sz="800"/>
            </a:lvl7pPr>
            <a:lvl8pPr marL="2684724" indent="0">
              <a:buNone/>
              <a:defRPr sz="800"/>
            </a:lvl8pPr>
            <a:lvl9pPr marL="306825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1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757"/>
            <a:ext cx="5486400" cy="56673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98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3530" indent="0">
              <a:buNone/>
              <a:defRPr sz="2400"/>
            </a:lvl2pPr>
            <a:lvl3pPr marL="767066" indent="0">
              <a:buNone/>
              <a:defRPr sz="2000"/>
            </a:lvl3pPr>
            <a:lvl4pPr marL="1150598" indent="0">
              <a:buNone/>
              <a:defRPr sz="1700"/>
            </a:lvl4pPr>
            <a:lvl5pPr marL="1534130" indent="0">
              <a:buNone/>
              <a:defRPr sz="1700"/>
            </a:lvl5pPr>
            <a:lvl6pPr marL="1917660" indent="0">
              <a:buNone/>
              <a:defRPr sz="1700"/>
            </a:lvl6pPr>
            <a:lvl7pPr marL="2301198" indent="0">
              <a:buNone/>
              <a:defRPr sz="1700"/>
            </a:lvl7pPr>
            <a:lvl8pPr marL="2684724" indent="0">
              <a:buNone/>
              <a:defRPr sz="1700"/>
            </a:lvl8pPr>
            <a:lvl9pPr marL="3068258" indent="0">
              <a:buNone/>
              <a:defRPr sz="17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16"/>
            <a:ext cx="54864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383530" indent="0">
              <a:buNone/>
              <a:defRPr sz="1000"/>
            </a:lvl2pPr>
            <a:lvl3pPr marL="767066" indent="0">
              <a:buNone/>
              <a:defRPr sz="800"/>
            </a:lvl3pPr>
            <a:lvl4pPr marL="1150598" indent="0">
              <a:buNone/>
              <a:defRPr sz="800"/>
            </a:lvl4pPr>
            <a:lvl5pPr marL="1534130" indent="0">
              <a:buNone/>
              <a:defRPr sz="800"/>
            </a:lvl5pPr>
            <a:lvl6pPr marL="1917660" indent="0">
              <a:buNone/>
              <a:defRPr sz="800"/>
            </a:lvl6pPr>
            <a:lvl7pPr marL="2301198" indent="0">
              <a:buNone/>
              <a:defRPr sz="800"/>
            </a:lvl7pPr>
            <a:lvl8pPr marL="2684724" indent="0">
              <a:buNone/>
              <a:defRPr sz="800"/>
            </a:lvl8pPr>
            <a:lvl9pPr marL="306825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7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76506" tIns="38253" rIns="76506" bIns="382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76506" tIns="38253" rIns="76506" bIns="382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11"/>
            <a:ext cx="2133600" cy="365125"/>
          </a:xfrm>
          <a:prstGeom prst="rect">
            <a:avLst/>
          </a:prstGeom>
        </p:spPr>
        <p:txBody>
          <a:bodyPr vert="horz" lIns="76506" tIns="38253" rIns="76506" bIns="382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066"/>
            <a:fld id="{4B9E81C2-81EA-493C-8F11-A4C5BB2098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67066"/>
              <a:t>28.09.2020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511"/>
            <a:ext cx="2895600" cy="365125"/>
          </a:xfrm>
          <a:prstGeom prst="rect">
            <a:avLst/>
          </a:prstGeom>
        </p:spPr>
        <p:txBody>
          <a:bodyPr vert="horz" lIns="76506" tIns="38253" rIns="76506" bIns="382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066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11"/>
            <a:ext cx="2133600" cy="365125"/>
          </a:xfrm>
          <a:prstGeom prst="rect">
            <a:avLst/>
          </a:prstGeom>
        </p:spPr>
        <p:txBody>
          <a:bodyPr vert="horz" lIns="76506" tIns="38253" rIns="76506" bIns="382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066"/>
            <a:fld id="{4ECD64C5-2B12-47E5-8109-A121F76483A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67066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0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44" r:id="rId12"/>
  </p:sldLayoutIdLst>
  <p:txStyles>
    <p:titleStyle>
      <a:lvl1pPr algn="ctr" defTabSz="767066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648" indent="-287648" algn="l" defTabSz="767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3238" indent="-239702" algn="l" defTabSz="7670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8831" indent="-191766" algn="l" defTabSz="767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362" indent="-191766" algn="l" defTabSz="7670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898" indent="-191766" algn="l" defTabSz="767066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9429" indent="-191766" algn="l" defTabSz="767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92956" indent="-191766" algn="l" defTabSz="767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76493" indent="-191766" algn="l" defTabSz="767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023" indent="-191766" algn="l" defTabSz="7670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53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066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598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13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7660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198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724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8258" algn="l" defTabSz="7670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png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 /><Relationship Id="rId13" Type="http://schemas.openxmlformats.org/officeDocument/2006/relationships/image" Target="../media/image2.png" /><Relationship Id="rId3" Type="http://schemas.openxmlformats.org/officeDocument/2006/relationships/image" Target="../media/image4.png" /><Relationship Id="rId7" Type="http://schemas.openxmlformats.org/officeDocument/2006/relationships/diagramQuickStyle" Target="../diagrams/quickStyle4.xml" /><Relationship Id="rId12" Type="http://schemas.openxmlformats.org/officeDocument/2006/relationships/image" Target="../media/image25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diagramLayout" Target="../diagrams/layout4.xml" /><Relationship Id="rId11" Type="http://schemas.openxmlformats.org/officeDocument/2006/relationships/image" Target="../media/image24.png" /><Relationship Id="rId5" Type="http://schemas.openxmlformats.org/officeDocument/2006/relationships/diagramData" Target="../diagrams/data4.xml" /><Relationship Id="rId10" Type="http://schemas.openxmlformats.org/officeDocument/2006/relationships/image" Target="../media/image23.png" /><Relationship Id="rId4" Type="http://schemas.microsoft.com/office/2007/relationships/hdphoto" Target="../media/hdphoto1.wdp" /><Relationship Id="rId9" Type="http://schemas.microsoft.com/office/2007/relationships/diagramDrawing" Target="../diagrams/drawing4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 /><Relationship Id="rId13" Type="http://schemas.openxmlformats.org/officeDocument/2006/relationships/image" Target="../media/image28.png" /><Relationship Id="rId18" Type="http://schemas.openxmlformats.org/officeDocument/2006/relationships/image" Target="../media/image31.png" /><Relationship Id="rId3" Type="http://schemas.openxmlformats.org/officeDocument/2006/relationships/image" Target="../media/image26.png" /><Relationship Id="rId7" Type="http://schemas.openxmlformats.org/officeDocument/2006/relationships/image" Target="../media/image27.png" /><Relationship Id="rId12" Type="http://schemas.microsoft.com/office/2007/relationships/diagramDrawing" Target="../diagrams/drawing5.xml" /><Relationship Id="rId17" Type="http://schemas.microsoft.com/office/2007/relationships/hdphoto" Target="../media/hdphoto4.wdp" /><Relationship Id="rId2" Type="http://schemas.openxmlformats.org/officeDocument/2006/relationships/notesSlide" Target="../notesSlides/notesSlide11.xml" /><Relationship Id="rId16" Type="http://schemas.openxmlformats.org/officeDocument/2006/relationships/image" Target="../media/image30.png" /><Relationship Id="rId20" Type="http://schemas.openxmlformats.org/officeDocument/2006/relationships/image" Target="../media/image32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.png" /><Relationship Id="rId11" Type="http://schemas.openxmlformats.org/officeDocument/2006/relationships/diagramColors" Target="../diagrams/colors5.xml" /><Relationship Id="rId5" Type="http://schemas.microsoft.com/office/2007/relationships/hdphoto" Target="../media/hdphoto1.wdp" /><Relationship Id="rId15" Type="http://schemas.microsoft.com/office/2007/relationships/hdphoto" Target="../media/hdphoto3.wdp" /><Relationship Id="rId10" Type="http://schemas.openxmlformats.org/officeDocument/2006/relationships/diagramQuickStyle" Target="../diagrams/quickStyle5.xml" /><Relationship Id="rId19" Type="http://schemas.microsoft.com/office/2007/relationships/hdphoto" Target="../media/hdphoto5.wdp" /><Relationship Id="rId4" Type="http://schemas.openxmlformats.org/officeDocument/2006/relationships/image" Target="../media/image4.png" /><Relationship Id="rId9" Type="http://schemas.openxmlformats.org/officeDocument/2006/relationships/diagramLayout" Target="../diagrams/layout5.xml" /><Relationship Id="rId14" Type="http://schemas.openxmlformats.org/officeDocument/2006/relationships/image" Target="../media/image29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 /><Relationship Id="rId3" Type="http://schemas.openxmlformats.org/officeDocument/2006/relationships/image" Target="../media/image4.png" /><Relationship Id="rId7" Type="http://schemas.openxmlformats.org/officeDocument/2006/relationships/diagramLayout" Target="../diagrams/layout6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.xml" /><Relationship Id="rId6" Type="http://schemas.openxmlformats.org/officeDocument/2006/relationships/diagramData" Target="../diagrams/data6.xml" /><Relationship Id="rId11" Type="http://schemas.openxmlformats.org/officeDocument/2006/relationships/image" Target="../media/image33.jpeg" /><Relationship Id="rId5" Type="http://schemas.openxmlformats.org/officeDocument/2006/relationships/image" Target="../media/image2.png" /><Relationship Id="rId10" Type="http://schemas.microsoft.com/office/2007/relationships/diagramDrawing" Target="../diagrams/drawing6.xml" /><Relationship Id="rId4" Type="http://schemas.microsoft.com/office/2007/relationships/hdphoto" Target="../media/hdphoto1.wdp" /><Relationship Id="rId9" Type="http://schemas.openxmlformats.org/officeDocument/2006/relationships/diagramColors" Target="../diagrams/colors6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 /><Relationship Id="rId3" Type="http://schemas.openxmlformats.org/officeDocument/2006/relationships/image" Target="../media/image4.png" /><Relationship Id="rId7" Type="http://schemas.openxmlformats.org/officeDocument/2006/relationships/image" Target="../media/image2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5.png" /><Relationship Id="rId5" Type="http://schemas.openxmlformats.org/officeDocument/2006/relationships/image" Target="../media/image34.png" /><Relationship Id="rId4" Type="http://schemas.microsoft.com/office/2007/relationships/hdphoto" Target="../media/hdphoto1.wdp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aee.gov.ua/sites/default/files/Biomethane_SAEE_29_09_2020.pdf" TargetMode="External" /><Relationship Id="rId3" Type="http://schemas.openxmlformats.org/officeDocument/2006/relationships/image" Target="../media/image1.png" /><Relationship Id="rId7" Type="http://schemas.openxmlformats.org/officeDocument/2006/relationships/image" Target="../media/image37.gif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Relationship Id="rId6" Type="http://schemas.openxmlformats.org/officeDocument/2006/relationships/hyperlink" Target="mailto:&#1040;.Shafarenko@saee.gov.ua" TargetMode="External" /><Relationship Id="rId5" Type="http://schemas.openxmlformats.org/officeDocument/2006/relationships/image" Target="../media/image3.png" /><Relationship Id="rId4" Type="http://schemas.openxmlformats.org/officeDocument/2006/relationships/image" Target="../media/image2.png" /><Relationship Id="rId9" Type="http://schemas.openxmlformats.org/officeDocument/2006/relationships/image" Target="../media/image38.jpe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chart" Target="../charts/chart1.xml" /><Relationship Id="rId7" Type="http://schemas.openxmlformats.org/officeDocument/2006/relationships/hyperlink" Target="https://www.naftogaz.com/www/3/nakweb.nsf/0/8B3289E9F4B2CF50C2257F7F0054EA23?OpenDocument&amp;Expand=7&amp;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4.png" /><Relationship Id="rId4" Type="http://schemas.openxmlformats.org/officeDocument/2006/relationships/chart" Target="../charts/char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4.png" /><Relationship Id="rId7" Type="http://schemas.openxmlformats.org/officeDocument/2006/relationships/image" Target="../media/image5.png" /><Relationship Id="rId12" Type="http://schemas.openxmlformats.org/officeDocument/2006/relationships/image" Target="../media/image10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chart" Target="../charts/chart3.xml" /><Relationship Id="rId11" Type="http://schemas.openxmlformats.org/officeDocument/2006/relationships/image" Target="../media/image9.png" /><Relationship Id="rId5" Type="http://schemas.openxmlformats.org/officeDocument/2006/relationships/image" Target="../media/image2.png" /><Relationship Id="rId10" Type="http://schemas.openxmlformats.org/officeDocument/2006/relationships/image" Target="../media/image8.png" /><Relationship Id="rId4" Type="http://schemas.microsoft.com/office/2007/relationships/hdphoto" Target="../media/hdphoto1.wdp" /><Relationship Id="rId9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13" Type="http://schemas.openxmlformats.org/officeDocument/2006/relationships/image" Target="../media/image14.png" /><Relationship Id="rId3" Type="http://schemas.openxmlformats.org/officeDocument/2006/relationships/image" Target="../media/image4.png" /><Relationship Id="rId7" Type="http://schemas.openxmlformats.org/officeDocument/2006/relationships/diagramLayout" Target="../diagrams/layout1.xml" /><Relationship Id="rId12" Type="http://schemas.openxmlformats.org/officeDocument/2006/relationships/image" Target="../media/image13.png" /><Relationship Id="rId17" Type="http://schemas.openxmlformats.org/officeDocument/2006/relationships/image" Target="../media/image2.pn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16.jpeg" /><Relationship Id="rId1" Type="http://schemas.openxmlformats.org/officeDocument/2006/relationships/slideLayout" Target="../slideLayouts/slideLayout1.xml" /><Relationship Id="rId6" Type="http://schemas.openxmlformats.org/officeDocument/2006/relationships/diagramData" Target="../diagrams/data1.xml" /><Relationship Id="rId11" Type="http://schemas.openxmlformats.org/officeDocument/2006/relationships/image" Target="../media/image12.jpeg" /><Relationship Id="rId5" Type="http://schemas.openxmlformats.org/officeDocument/2006/relationships/image" Target="../media/image11.jpeg" /><Relationship Id="rId15" Type="http://schemas.microsoft.com/office/2007/relationships/hdphoto" Target="../media/hdphoto2.wdp" /><Relationship Id="rId10" Type="http://schemas.microsoft.com/office/2007/relationships/diagramDrawing" Target="../diagrams/drawing1.xml" /><Relationship Id="rId4" Type="http://schemas.microsoft.com/office/2007/relationships/hdphoto" Target="../media/hdphoto1.wdp" /><Relationship Id="rId9" Type="http://schemas.openxmlformats.org/officeDocument/2006/relationships/diagramColors" Target="../diagrams/colors1.xml" /><Relationship Id="rId14" Type="http://schemas.openxmlformats.org/officeDocument/2006/relationships/image" Target="../media/image15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3" Type="http://schemas.openxmlformats.org/officeDocument/2006/relationships/image" Target="../media/image4.png" /><Relationship Id="rId7" Type="http://schemas.openxmlformats.org/officeDocument/2006/relationships/image" Target="../media/image1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.png" /><Relationship Id="rId5" Type="http://schemas.openxmlformats.org/officeDocument/2006/relationships/chart" Target="../charts/chart4.xml" /><Relationship Id="rId4" Type="http://schemas.microsoft.com/office/2007/relationships/hdphoto" Target="../media/hdphoto1.wdp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image" Target="../media/image4.png" /><Relationship Id="rId7" Type="http://schemas.openxmlformats.org/officeDocument/2006/relationships/image" Target="../media/image19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chart" Target="../charts/chart6.xml" /><Relationship Id="rId5" Type="http://schemas.openxmlformats.org/officeDocument/2006/relationships/chart" Target="../charts/chart5.xml" /><Relationship Id="rId4" Type="http://schemas.microsoft.com/office/2007/relationships/hdphoto" Target="../media/hdphoto1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2.png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 /><Relationship Id="rId3" Type="http://schemas.openxmlformats.org/officeDocument/2006/relationships/image" Target="../media/image21.png" /><Relationship Id="rId7" Type="http://schemas.openxmlformats.org/officeDocument/2006/relationships/diagramLayout" Target="../diagrams/layout2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Data" Target="../diagrams/data2.xml" /><Relationship Id="rId11" Type="http://schemas.openxmlformats.org/officeDocument/2006/relationships/image" Target="../media/image2.png" /><Relationship Id="rId5" Type="http://schemas.microsoft.com/office/2007/relationships/hdphoto" Target="../media/hdphoto1.wdp" /><Relationship Id="rId10" Type="http://schemas.microsoft.com/office/2007/relationships/diagramDrawing" Target="../diagrams/drawing2.xml" /><Relationship Id="rId4" Type="http://schemas.openxmlformats.org/officeDocument/2006/relationships/image" Target="../media/image4.png" /><Relationship Id="rId9" Type="http://schemas.openxmlformats.org/officeDocument/2006/relationships/diagramColors" Target="../diagrams/colors2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 /><Relationship Id="rId3" Type="http://schemas.openxmlformats.org/officeDocument/2006/relationships/image" Target="../media/image4.png" /><Relationship Id="rId7" Type="http://schemas.openxmlformats.org/officeDocument/2006/relationships/diagramQuickStyle" Target="../diagrams/quickStyle3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diagramLayout" Target="../diagrams/layout3.xml" /><Relationship Id="rId11" Type="http://schemas.openxmlformats.org/officeDocument/2006/relationships/image" Target="../media/image2.png" /><Relationship Id="rId5" Type="http://schemas.openxmlformats.org/officeDocument/2006/relationships/diagramData" Target="../diagrams/data3.xml" /><Relationship Id="rId10" Type="http://schemas.openxmlformats.org/officeDocument/2006/relationships/image" Target="../media/image22.png" /><Relationship Id="rId4" Type="http://schemas.microsoft.com/office/2007/relationships/hdphoto" Target="../media/hdphoto1.wdp" /><Relationship Id="rId9" Type="http://schemas.microsoft.com/office/2007/relationships/diagramDrawing" Target="../diagrams/drawing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4086776" y="6183983"/>
            <a:ext cx="1236236" cy="646331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м. Київ</a:t>
            </a:r>
          </a:p>
          <a:p>
            <a:pPr algn="ctr"/>
            <a:r>
              <a:rPr lang="uk-UA" dirty="0">
                <a:solidFill>
                  <a:srgbClr val="002060"/>
                </a:solidFill>
              </a:rPr>
              <a:t>29.09.2020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10" name="AutoShape 20"/>
          <p:cNvSpPr>
            <a:spLocks noChangeArrowheads="1"/>
          </p:cNvSpPr>
          <p:nvPr/>
        </p:nvSpPr>
        <p:spPr bwMode="auto">
          <a:xfrm>
            <a:off x="2184614" y="3006555"/>
            <a:ext cx="5040560" cy="1142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ПРОПОЗИЦІЇ ДЛЯ ЗАКОНОДАВЧОЇ ПІДТРИМКИ </a:t>
            </a:r>
          </a:p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ВИРОБНИЦТВА І СПОЖИВАННЯ БІОМЕТАНУ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797152"/>
            <a:ext cx="3178624" cy="10772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Юрій ШАФАРЕНКО - </a:t>
            </a:r>
          </a:p>
          <a:p>
            <a:r>
              <a:rPr lang="uk-UA" sz="2000" dirty="0">
                <a:solidFill>
                  <a:srgbClr val="002060"/>
                </a:solidFill>
              </a:rPr>
              <a:t>Заступник Голови Держенергоефективності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8000" contrast="18000"/>
          </a:blip>
          <a:srcRect l="1562" b="55981"/>
          <a:stretch>
            <a:fillRect/>
          </a:stretch>
        </p:blipFill>
        <p:spPr bwMode="auto">
          <a:xfrm>
            <a:off x="-15602" y="0"/>
            <a:ext cx="915960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7023" y="1772816"/>
            <a:ext cx="83998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B050"/>
                </a:solidFill>
              </a:rPr>
              <a:t>ПЕРСПЕКТИВИ ВИРОБНИЦТВА І ВИКОРИСТАННЯ </a:t>
            </a:r>
          </a:p>
          <a:p>
            <a:pPr algn="ctr"/>
            <a:r>
              <a:rPr lang="uk-UA" sz="2000" b="1" dirty="0">
                <a:solidFill>
                  <a:srgbClr val="00B050"/>
                </a:solidFill>
              </a:rPr>
              <a:t>ВІДНОВЛЮВАНИХ ГАЗІВ</a:t>
            </a:r>
            <a:endParaRPr lang="ru-RU" sz="2000" b="1" dirty="0">
              <a:solidFill>
                <a:srgbClr val="00B05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108718" y="2636912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94" y="165976"/>
            <a:ext cx="1677956" cy="16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31968" cy="11951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ий процес 13"/>
          <p:cNvSpPr>
            <a:spLocks noChangeArrowheads="1"/>
          </p:cNvSpPr>
          <p:nvPr/>
        </p:nvSpPr>
        <p:spPr bwMode="auto">
          <a:xfrm rot="16200000">
            <a:off x="4295180" y="-3768686"/>
            <a:ext cx="857250" cy="8840390"/>
          </a:xfrm>
          <a:prstGeom prst="flowChartAlternateProcess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</a:rPr>
              <a:t>ПОТЕНЦІЙНІ РИНКИ ВИКОРИСТАННЯ БІОМЕТАНУ В УКРАЇНІ</a:t>
            </a:r>
            <a:endParaRPr lang="uk-UA" altLang="ru-RU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7929815"/>
              </p:ext>
            </p:extLst>
          </p:nvPr>
        </p:nvGraphicFramePr>
        <p:xfrm>
          <a:off x="107504" y="665594"/>
          <a:ext cx="8928992" cy="619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1" y="1215981"/>
            <a:ext cx="698069" cy="7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" y="4105448"/>
            <a:ext cx="741298" cy="72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" y="2677029"/>
            <a:ext cx="742994" cy="7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486709" y="5539544"/>
            <a:ext cx="695629" cy="69776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162" y="571915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EXPORT</a:t>
            </a:r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752449" y="6057705"/>
            <a:ext cx="19039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5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668345" cy="421089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12032" y="0"/>
            <a:ext cx="9131968" cy="11951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514066" y="404664"/>
            <a:ext cx="862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ПЕРЕВАГИ ВИКОРИСТАННЯ БІОМЕТАНУ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5076056" y="1916832"/>
            <a:ext cx="288032" cy="4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2411760" y="1988840"/>
            <a:ext cx="288032" cy="4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6804248" y="2420888"/>
            <a:ext cx="288032" cy="4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3851920" y="2564904"/>
            <a:ext cx="288032" cy="4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259632" y="3861048"/>
            <a:ext cx="22322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/>
          </a:blip>
          <a:srcRect/>
          <a:stretch>
            <a:fillRect/>
          </a:stretch>
        </p:blipFill>
        <p:spPr bwMode="auto">
          <a:xfrm>
            <a:off x="6372200" y="3212976"/>
            <a:ext cx="288032" cy="42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398180609"/>
              </p:ext>
            </p:extLst>
          </p:nvPr>
        </p:nvGraphicFramePr>
        <p:xfrm>
          <a:off x="144016" y="4581128"/>
          <a:ext cx="882047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9992" y="1772816"/>
            <a:ext cx="467097" cy="4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11760" y="2564904"/>
            <a:ext cx="467097" cy="4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2780928"/>
            <a:ext cx="467097" cy="46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Стоковые векторные изображения Стоп кран | Depositphotos®"/>
          <p:cNvPicPr>
            <a:picLocks noChangeAspect="1" noChangeArrowheads="1"/>
          </p:cNvPicPr>
          <p:nvPr/>
        </p:nvPicPr>
        <p:blipFill rotWithShape="1"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8" t="7905" r="28748" b="20980"/>
          <a:stretch/>
        </p:blipFill>
        <p:spPr bwMode="auto">
          <a:xfrm rot="20295229">
            <a:off x="6606995" y="1380182"/>
            <a:ext cx="394505" cy="4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Стоковые векторные изображения Стоп кран | Depositphotos®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8" t="7905" r="28748" b="20980"/>
          <a:stretch/>
        </p:blipFill>
        <p:spPr bwMode="auto">
          <a:xfrm>
            <a:off x="890256" y="1991886"/>
            <a:ext cx="386690" cy="4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Стоковые векторные изображения Стоп кран | Depositphotos®"/>
          <p:cNvPicPr>
            <a:picLocks noChangeAspect="1" noChangeArrowheads="1"/>
          </p:cNvPicPr>
          <p:nvPr/>
        </p:nvPicPr>
        <p:blipFill rotWithShape="1"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78" t="7905" r="28748" b="20980"/>
          <a:stretch/>
        </p:blipFill>
        <p:spPr bwMode="auto">
          <a:xfrm rot="20615468">
            <a:off x="3336106" y="3175705"/>
            <a:ext cx="399412" cy="49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Логотип EC Европейский союз Иллюстрация вектора - иллюстрации насчитывающей  союз, логотип: 9206331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9" y="1931666"/>
            <a:ext cx="699977" cy="69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91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" y="97892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27784" y="105273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ПЕРЕВАГИ БІОЕНЕРГЕТИКИ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00160953"/>
              </p:ext>
            </p:extLst>
          </p:nvPr>
        </p:nvGraphicFramePr>
        <p:xfrm>
          <a:off x="179512" y="2060848"/>
          <a:ext cx="885698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/>
          <a:srcRect l="16327" t="8164" b="10200"/>
          <a:stretch>
            <a:fillRect/>
          </a:stretch>
        </p:blipFill>
        <p:spPr bwMode="auto">
          <a:xfrm>
            <a:off x="1403648" y="692696"/>
            <a:ext cx="1368152" cy="133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Прямоугольник 1"/>
          <p:cNvSpPr>
            <a:spLocks noChangeArrowheads="1"/>
          </p:cNvSpPr>
          <p:nvPr/>
        </p:nvSpPr>
        <p:spPr bwMode="auto">
          <a:xfrm>
            <a:off x="107504" y="1319553"/>
            <a:ext cx="2882900" cy="7239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uk-UA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Біогазовий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комплекс МХП </a:t>
            </a:r>
          </a:p>
        </p:txBody>
      </p:sp>
      <p:sp>
        <p:nvSpPr>
          <p:cNvPr id="39941" name="Прямоугольник 1"/>
          <p:cNvSpPr>
            <a:spLocks noChangeArrowheads="1"/>
          </p:cNvSpPr>
          <p:nvPr/>
        </p:nvSpPr>
        <p:spPr bwMode="auto">
          <a:xfrm>
            <a:off x="3135345" y="1302847"/>
            <a:ext cx="2732799" cy="72391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Установка з дегазації </a:t>
            </a:r>
            <a:r>
              <a:rPr lang="uk-UA" sz="1800" b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звалищного</a:t>
            </a:r>
            <a:r>
              <a:rPr lang="uk-UA" sz="1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 газу</a:t>
            </a:r>
          </a:p>
        </p:txBody>
      </p:sp>
      <p:sp>
        <p:nvSpPr>
          <p:cNvPr id="39942" name="TextBox 16"/>
          <p:cNvSpPr txBox="1">
            <a:spLocks noChangeArrowheads="1"/>
          </p:cNvSpPr>
          <p:nvPr/>
        </p:nvSpPr>
        <p:spPr bwMode="auto">
          <a:xfrm>
            <a:off x="107504" y="3717032"/>
            <a:ext cx="3024336" cy="31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altLang="ru-RU" sz="13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Потужність</a:t>
            </a: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24 МВт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</a:t>
            </a:r>
            <a:b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12 МВт – 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І </a:t>
            </a:r>
            <a:r>
              <a:rPr lang="ru-RU" altLang="ru-RU" sz="11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черга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b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ru-RU" alt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12 МВт – 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ІІ </a:t>
            </a:r>
            <a:r>
              <a:rPr lang="ru-RU" altLang="ru-RU" sz="11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черга</a:t>
            </a:r>
            <a:r>
              <a:rPr lang="ru-RU" altLang="ru-RU" sz="11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(2020)</a:t>
            </a:r>
            <a:endParaRPr lang="ru-RU" altLang="ru-RU" sz="1200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 eaLnBrk="1" hangingPunct="1">
              <a:lnSpc>
                <a:spcPts val="1600"/>
              </a:lnSpc>
              <a:spcBef>
                <a:spcPts val="600"/>
              </a:spcBef>
            </a:pPr>
            <a:r>
              <a:rPr lang="uk-UA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Регіон: </a:t>
            </a:r>
            <a:r>
              <a:rPr lang="uk-UA" altLang="ru-RU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Вінницька обл.</a:t>
            </a:r>
          </a:p>
          <a:p>
            <a:pPr eaLnBrk="1" hangingPunct="1">
              <a:lnSpc>
                <a:spcPts val="1600"/>
              </a:lnSpc>
              <a:spcBef>
                <a:spcPts val="600"/>
              </a:spcBef>
            </a:pPr>
            <a:r>
              <a:rPr lang="uk-UA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Обсяг інвестицій</a:t>
            </a:r>
            <a:r>
              <a:rPr lang="en-US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uk-UA" altLang="ru-RU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24 млн євро</a:t>
            </a:r>
          </a:p>
          <a:p>
            <a:pPr eaLnBrk="1" hangingPunct="1">
              <a:lnSpc>
                <a:spcPts val="1600"/>
              </a:lnSpc>
            </a:pPr>
            <a:r>
              <a:rPr lang="uk-UA" alt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(І черга)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uk-UA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Паливо:  </a:t>
            </a:r>
            <a:r>
              <a:rPr lang="uk-UA" altLang="ru-RU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органічні відходи птахівництва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uk-UA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Потенціал заміщення – </a:t>
            </a:r>
            <a:r>
              <a:rPr lang="uk-UA" alt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близько </a:t>
            </a:r>
            <a:br>
              <a:rPr lang="uk-UA" alt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</a:br>
            <a:r>
              <a:rPr lang="uk-UA" altLang="ru-RU" sz="12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10 млн м³ </a:t>
            </a:r>
            <a:r>
              <a:rPr lang="uk-UA" altLang="ru-RU" sz="12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газу щорічно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uk-UA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І черга забезпечує е/</a:t>
            </a:r>
            <a:r>
              <a:rPr lang="uk-UA" altLang="ru-RU" sz="13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е</a:t>
            </a:r>
            <a:r>
              <a:rPr lang="uk-UA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2 райони Вінницької обл. або 35 тис. домогосподарств</a:t>
            </a:r>
          </a:p>
        </p:txBody>
      </p:sp>
      <p:sp>
        <p:nvSpPr>
          <p:cNvPr id="39946" name="Прямоугольник 1"/>
          <p:cNvSpPr>
            <a:spLocks noChangeArrowheads="1"/>
          </p:cNvSpPr>
          <p:nvPr/>
        </p:nvSpPr>
        <p:spPr bwMode="auto">
          <a:xfrm>
            <a:off x="6012160" y="1324065"/>
            <a:ext cx="3059832" cy="66178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lnSpc>
                <a:spcPct val="114000"/>
              </a:lnSpc>
            </a:pPr>
            <a:r>
              <a:rPr lang="uk-UA" altLang="ru-RU" sz="17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Газогенераторна когенераційна установка</a:t>
            </a:r>
          </a:p>
        </p:txBody>
      </p:sp>
      <p:sp>
        <p:nvSpPr>
          <p:cNvPr id="39948" name="TextBox 8"/>
          <p:cNvSpPr txBox="1">
            <a:spLocks noChangeArrowheads="1"/>
          </p:cNvSpPr>
          <p:nvPr/>
        </p:nvSpPr>
        <p:spPr bwMode="auto">
          <a:xfrm>
            <a:off x="6084168" y="3861048"/>
            <a:ext cx="2731591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Потужність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</a:t>
            </a: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490  кВт</a:t>
            </a:r>
          </a:p>
          <a:p>
            <a:pPr algn="just" eaLnBrk="1" hangingPunct="1">
              <a:spcBef>
                <a:spcPts val="600"/>
              </a:spcBef>
            </a:pP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Місто: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Чернігів</a:t>
            </a:r>
          </a:p>
          <a:p>
            <a:pPr algn="just" eaLnBrk="1" hangingPunct="1">
              <a:spcBef>
                <a:spcPts val="600"/>
              </a:spcBef>
            </a:pP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Вид палива: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деревна тріска</a:t>
            </a:r>
          </a:p>
          <a:p>
            <a:pPr algn="just" eaLnBrk="1" hangingPunct="1">
              <a:spcBef>
                <a:spcPts val="600"/>
              </a:spcBef>
            </a:pP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Обсяг інвестицій: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2,4 млн євро</a:t>
            </a:r>
          </a:p>
          <a:p>
            <a:pPr algn="just" eaLnBrk="1" hangingPunct="1">
              <a:spcBef>
                <a:spcPts val="600"/>
              </a:spcBef>
            </a:pP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Термін окупності: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6 міс</a:t>
            </a:r>
          </a:p>
          <a:p>
            <a:pPr marL="12700" indent="-12700" algn="just">
              <a:spcBef>
                <a:spcPts val="600"/>
              </a:spcBef>
            </a:pP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Інвестор: </a:t>
            </a:r>
            <a:r>
              <a:rPr lang="uk-UA" altLang="uk-UA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ГК «Кліар Енерджі»</a:t>
            </a:r>
            <a:r>
              <a:rPr lang="en-US" altLang="uk-UA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endParaRPr lang="uk-UA" altLang="uk-UA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 marL="12700" indent="-12700" algn="just">
              <a:spcBef>
                <a:spcPts val="600"/>
              </a:spcBef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Рік введення</a:t>
            </a:r>
            <a:r>
              <a:rPr lang="uk-UA" alt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uk-UA" altLang="ru-RU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2018</a:t>
            </a:r>
          </a:p>
          <a:p>
            <a:pPr marL="12700" indent="-12700" algn="just">
              <a:spcBef>
                <a:spcPts val="600"/>
              </a:spcBef>
            </a:pPr>
            <a:endParaRPr lang="uk-UA" altLang="ru-RU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39950" name="TextBox 16"/>
          <p:cNvSpPr txBox="1">
            <a:spLocks noChangeArrowheads="1"/>
          </p:cNvSpPr>
          <p:nvPr/>
        </p:nvSpPr>
        <p:spPr bwMode="auto">
          <a:xfrm>
            <a:off x="3131840" y="3789040"/>
            <a:ext cx="274896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ClrTx/>
              <a:buSzTx/>
              <a:buNone/>
            </a:pPr>
            <a:r>
              <a:rPr lang="uk-UA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Потужність</a:t>
            </a:r>
            <a:r>
              <a:rPr lang="en-US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en-US" altLang="uk-UA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659</a:t>
            </a:r>
            <a:r>
              <a:rPr lang="uk-UA" altLang="uk-UA" sz="14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кВт</a:t>
            </a:r>
            <a:endParaRPr lang="en-US" altLang="uk-UA" sz="1300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>
              <a:spcBef>
                <a:spcPts val="600"/>
              </a:spcBef>
              <a:buClrTx/>
              <a:buSzTx/>
              <a:buNone/>
            </a:pPr>
            <a:r>
              <a:rPr lang="uk-UA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Місто</a:t>
            </a:r>
            <a:r>
              <a:rPr lang="en-US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Хмельницький</a:t>
            </a:r>
            <a:endParaRPr lang="ru-RU" altLang="uk-UA" sz="1300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uk-UA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Виробництво електроенергії</a:t>
            </a:r>
            <a:r>
              <a:rPr lang="en-US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5,13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млн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кВт*год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/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рік</a:t>
            </a:r>
            <a:endParaRPr lang="en-US" altLang="uk-UA" sz="1300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uk-UA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Обсяг інвестицій</a:t>
            </a:r>
            <a:r>
              <a:rPr lang="en-US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34 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млн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грн</a:t>
            </a:r>
            <a:endParaRPr lang="en-US" altLang="uk-UA" sz="1300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(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1,1 млн євро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)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uk-UA" altLang="uk-UA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Інвестор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ТОВ «Біогаз Енерджі»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 (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Україна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)</a:t>
            </a:r>
            <a:endParaRPr lang="uk-UA" altLang="uk-UA" sz="1300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  <a:p>
            <a:pPr>
              <a:spcBef>
                <a:spcPts val="600"/>
              </a:spcBef>
              <a:buClrTx/>
              <a:buSzTx/>
              <a:buNone/>
            </a:pPr>
            <a:r>
              <a:rPr lang="ru-RU" altLang="ru-RU" sz="1300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Рік введення: </a:t>
            </a:r>
            <a:r>
              <a:rPr lang="uk-UA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: </a:t>
            </a:r>
            <a:r>
              <a:rPr lang="en-US" altLang="uk-UA" sz="1300" b="1" dirty="0">
                <a:solidFill>
                  <a:schemeClr val="tx2">
                    <a:lumMod val="75000"/>
                  </a:schemeClr>
                </a:solidFill>
                <a:latin typeface="+mn-lt"/>
                <a:cs typeface="Calibri" pitchFamily="34" charset="0"/>
              </a:rPr>
              <a:t>2017</a:t>
            </a:r>
            <a:endParaRPr lang="uk-UA" altLang="uk-UA" sz="1300" b="1" dirty="0">
              <a:solidFill>
                <a:schemeClr val="tx2">
                  <a:lumMod val="7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98" y="548680"/>
            <a:ext cx="9137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spc="10" dirty="0">
                <a:solidFill>
                  <a:srgbClr val="002060"/>
                </a:solidFill>
                <a:cs typeface="Aharoni" panose="02010803020104030203" pitchFamily="2" charset="-79"/>
              </a:rPr>
              <a:t>УСПІШНІ ПРИКЛАДИ ВПРОВАДЖЕННЯ ПРОЕКТІВ</a:t>
            </a:r>
            <a:endParaRPr lang="en-US" sz="2400" spc="10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3" name="Picture 5" descr="C:\Users\1\Desktop\Безымянный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26" y="1988840"/>
            <a:ext cx="2730918" cy="172819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6" r="15194"/>
          <a:stretch/>
        </p:blipFill>
        <p:spPr bwMode="auto">
          <a:xfrm>
            <a:off x="6012160" y="2204865"/>
            <a:ext cx="28841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1988841"/>
            <a:ext cx="3024336" cy="172819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60432" y="2387213"/>
            <a:ext cx="216024" cy="249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452496" y="2385042"/>
            <a:ext cx="220261" cy="12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9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delo.ua/files/news/images/3619/91/picture2_agroholding-mhp-i_361991_p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288976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8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229200"/>
            <a:ext cx="3178624" cy="10772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Юрій ШАФАРЕНКО - </a:t>
            </a:r>
          </a:p>
          <a:p>
            <a:r>
              <a:rPr lang="uk-UA" sz="2000" dirty="0">
                <a:solidFill>
                  <a:srgbClr val="002060"/>
                </a:solidFill>
              </a:rPr>
              <a:t>Заступник Голови Держенергоефективності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8000" contrast="18000"/>
          </a:blip>
          <a:srcRect l="1562" b="55981"/>
          <a:stretch>
            <a:fillRect/>
          </a:stretch>
        </p:blipFill>
        <p:spPr bwMode="auto">
          <a:xfrm>
            <a:off x="-15602" y="0"/>
            <a:ext cx="9159602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1677956" cy="167795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267744" y="3140968"/>
            <a:ext cx="4768377" cy="783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dirty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ДЯКУЮ ЗА УВАГУ!</a:t>
            </a:r>
            <a:endParaRPr lang="en-US" sz="4000" dirty="0">
              <a:solidFill>
                <a:srgbClr val="4F81BD">
                  <a:lumMod val="75000"/>
                </a:srgb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5229200"/>
            <a:ext cx="31089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u="sng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  <a:hlinkClick r:id="rId6"/>
              </a:rPr>
              <a:t>А.</a:t>
            </a:r>
            <a:r>
              <a:rPr lang="en-US" u="sng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  <a:hlinkClick r:id="rId6"/>
              </a:rPr>
              <a:t>Shafarenko@saee.gov.ua</a:t>
            </a:r>
            <a:endParaRPr lang="uk-UA" u="sng" dirty="0">
              <a:solidFill>
                <a:srgbClr val="0070C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uk-UA" u="sng" dirty="0">
              <a:solidFill>
                <a:srgbClr val="0070C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u="sng" dirty="0">
                <a:solidFill>
                  <a:srgbClr val="0070C0"/>
                </a:solidFill>
                <a:latin typeface="Arial" pitchFamily="34" charset="0"/>
                <a:cs typeface="Arial" panose="020B0604020202020204" pitchFamily="34" charset="0"/>
              </a:rPr>
              <a:t>+38 (044) 590-54-09</a:t>
            </a:r>
            <a:endParaRPr lang="en-US" u="sng" dirty="0">
              <a:solidFill>
                <a:srgbClr val="0070C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4437112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http://qrcoder.ru/code/?http%3A%2F%2Fsaee.gov.ua%2Fsites%2Fdefault%2Ffiles%2FBiomethane_SAEE_29_09_2020.pdf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36296" y="5215508"/>
            <a:ext cx="1642492" cy="1642492"/>
          </a:xfrm>
          <a:prstGeom prst="rect">
            <a:avLst/>
          </a:prstGeom>
          <a:noFill/>
        </p:spPr>
      </p:pic>
      <p:pic>
        <p:nvPicPr>
          <p:cNvPr id="11" name="Picture 2" descr="Векторный рисунок зеленый круглый значок загрузки | Векторы общественного  достояни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653136"/>
            <a:ext cx="371577" cy="36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2280" y="49411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ПРЕЗЕНТАЦІЯ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29576726-DB06-4744-BAEC-AF056D31303C}"/>
              </a:ext>
            </a:extLst>
          </p:cNvPr>
          <p:cNvGraphicFramePr/>
          <p:nvPr/>
        </p:nvGraphicFramePr>
        <p:xfrm>
          <a:off x="4543876" y="2164264"/>
          <a:ext cx="5003581" cy="424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2A56F5C-5872-44B7-A78E-367AD5658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049178"/>
              </p:ext>
            </p:extLst>
          </p:nvPr>
        </p:nvGraphicFramePr>
        <p:xfrm>
          <a:off x="-653175" y="2080741"/>
          <a:ext cx="5876313" cy="427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Месяц 43">
            <a:extLst>
              <a:ext uri="{FF2B5EF4-FFF2-40B4-BE49-F238E27FC236}">
                <a16:creationId xmlns:a16="http://schemas.microsoft.com/office/drawing/2014/main" id="{E47B3BC5-F603-47F3-8405-4ADDEFFC7CBD}"/>
              </a:ext>
            </a:extLst>
          </p:cNvPr>
          <p:cNvSpPr/>
          <p:nvPr/>
        </p:nvSpPr>
        <p:spPr>
          <a:xfrm rot="2943817">
            <a:off x="644910" y="1163318"/>
            <a:ext cx="1892907" cy="4108633"/>
          </a:xfrm>
          <a:prstGeom prst="moon">
            <a:avLst>
              <a:gd name="adj" fmla="val 16637"/>
            </a:avLst>
          </a:prstGeom>
          <a:solidFill>
            <a:srgbClr val="FFC000">
              <a:alpha val="2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-8796"/>
            <a:ext cx="9144000" cy="113354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245929" y="896133"/>
            <a:ext cx="4034505" cy="776347"/>
          </a:xfrm>
          <a:prstGeom prst="plaque">
            <a:avLst>
              <a:gd name="adj" fmla="val 6371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uk-UA" altLang="uk-UA" sz="2000" b="1" dirty="0">
                <a:solidFill>
                  <a:srgbClr val="14038F"/>
                </a:solidFill>
                <a:cs typeface="Times New Roman" panose="02020603050405020304" pitchFamily="18" charset="0"/>
              </a:rPr>
              <a:t>Структура споживання газу </a:t>
            </a:r>
            <a:endParaRPr lang="en-US" altLang="uk-UA" sz="2000" b="1" dirty="0">
              <a:solidFill>
                <a:srgbClr val="14038F"/>
              </a:solidFill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uk-UA" altLang="uk-UA" sz="2000" b="1" dirty="0">
                <a:solidFill>
                  <a:srgbClr val="14038F"/>
                </a:solidFill>
                <a:cs typeface="Times New Roman" panose="02020603050405020304" pitchFamily="18" charset="0"/>
              </a:rPr>
              <a:t>за 2019 р</a:t>
            </a:r>
            <a:r>
              <a:rPr lang="en-US" altLang="uk-UA" sz="2000" b="1" dirty="0">
                <a:solidFill>
                  <a:srgbClr val="14038F"/>
                </a:solidFill>
                <a:cs typeface="Times New Roman" panose="02020603050405020304" pitchFamily="18" charset="0"/>
              </a:rPr>
              <a:t>.</a:t>
            </a:r>
            <a:endParaRPr lang="uk-UA" altLang="uk-UA" sz="2000" b="1" dirty="0">
              <a:solidFill>
                <a:srgbClr val="14038F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6AB98EA-C74B-4B94-97E7-750BC8158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504" y="6436050"/>
            <a:ext cx="712879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uk-UA" altLang="uk-UA" sz="1000" dirty="0">
                <a:solidFill>
                  <a:srgbClr val="000000"/>
                </a:solidFill>
                <a:cs typeface="Arial" charset="0"/>
              </a:rPr>
              <a:t>За  даними річного звіту </a:t>
            </a:r>
            <a:r>
              <a:rPr lang="uk-UA" altLang="uk-UA" sz="1000" b="1" dirty="0">
                <a:solidFill>
                  <a:srgbClr val="000000"/>
                </a:solidFill>
                <a:cs typeface="Arial" charset="0"/>
              </a:rPr>
              <a:t>НАК «Нафтогаз України» </a:t>
            </a:r>
            <a:r>
              <a:rPr lang="uk-UA" altLang="uk-UA" sz="1000" dirty="0">
                <a:solidFill>
                  <a:srgbClr val="000000"/>
                </a:solidFill>
                <a:cs typeface="Arial" charset="0"/>
              </a:rPr>
              <a:t>(без АРК та зони АТО)</a:t>
            </a:r>
          </a:p>
          <a:p>
            <a:pPr eaLnBrk="0" hangingPunct="0"/>
            <a:r>
              <a:rPr lang="uk-UA" altLang="uk-UA" sz="1000" dirty="0">
                <a:solidFill>
                  <a:srgbClr val="000000"/>
                </a:solidFill>
                <a:cs typeface="Arial" charset="0"/>
              </a:rPr>
              <a:t>Посилання: </a:t>
            </a:r>
            <a:r>
              <a:rPr lang="en-US" sz="800" dirty="0">
                <a:hlinkClick r:id="rId7"/>
              </a:rPr>
              <a:t>https://www.naftogaz.com/www/3/nakweb.nsf/0/8B3289E9F4B2CF50C2257F7F0054EA23?OpenDocument&amp;Expand=7&amp;</a:t>
            </a:r>
            <a:endParaRPr lang="uk-UA" altLang="uk-UA" sz="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Прямоугольник 38">
            <a:extLst>
              <a:ext uri="{FF2B5EF4-FFF2-40B4-BE49-F238E27FC236}">
                <a16:creationId xmlns:a16="http://schemas.microsoft.com/office/drawing/2014/main" id="{7D955FD1-8D3F-46B0-B659-72DCA96C3E9F}"/>
              </a:ext>
            </a:extLst>
          </p:cNvPr>
          <p:cNvSpPr txBox="1"/>
          <p:nvPr/>
        </p:nvSpPr>
        <p:spPr>
          <a:xfrm>
            <a:off x="2608541" y="138757"/>
            <a:ext cx="6084630" cy="385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0773" tIns="30773" rIns="30773" bIns="30773">
            <a:spAutoFit/>
          </a:bodyPr>
          <a:lstStyle>
            <a:lvl1pPr algn="ctr" defTabSz="821265">
              <a:defRPr sz="2800" b="1">
                <a:solidFill>
                  <a:srgbClr val="17375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uk-UA" sz="2100" dirty="0"/>
              <a:t>ПРІОРИТЕТ</a:t>
            </a:r>
            <a:r>
              <a:rPr sz="2100" dirty="0"/>
              <a:t>: </a:t>
            </a:r>
            <a:r>
              <a:rPr lang="uk-UA" sz="2100" dirty="0"/>
              <a:t>СКОРОЧЕННЯ СПОЖИВАННЯ ГАЗУ</a:t>
            </a:r>
            <a:endParaRPr sz="2100" dirty="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0214570E-D7AB-4B84-979A-38E130CE7199}"/>
              </a:ext>
            </a:extLst>
          </p:cNvPr>
          <p:cNvSpPr txBox="1"/>
          <p:nvPr/>
        </p:nvSpPr>
        <p:spPr>
          <a:xfrm>
            <a:off x="1996472" y="3669199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rgbClr val="C00000"/>
                </a:solidFill>
              </a:rPr>
              <a:t>≈30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млрд м</a:t>
            </a:r>
            <a:r>
              <a:rPr lang="ru-RU" sz="2000" b="1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Прямоугольник 1">
            <a:extLst>
              <a:ext uri="{FF2B5EF4-FFF2-40B4-BE49-F238E27FC236}">
                <a16:creationId xmlns:a16="http://schemas.microsoft.com/office/drawing/2014/main" id="{E2DA8C6B-11FC-435A-A362-388899196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65" y="926798"/>
            <a:ext cx="4062427" cy="778634"/>
          </a:xfrm>
          <a:prstGeom prst="plaque">
            <a:avLst>
              <a:gd name="adj" fmla="val 6371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uk-UA" sz="2000" b="1" dirty="0">
                <a:solidFill>
                  <a:srgbClr val="14038F"/>
                </a:solidFill>
                <a:cs typeface="Times New Roman" panose="02020603050405020304" pitchFamily="18" charset="0"/>
              </a:rPr>
              <a:t>Енергетичний потенціал </a:t>
            </a:r>
          </a:p>
          <a:p>
            <a:pPr algn="ctr" eaLnBrk="0" hangingPunct="0">
              <a:defRPr/>
            </a:pPr>
            <a:r>
              <a:rPr lang="ru-RU" altLang="uk-UA" sz="2000" b="1" dirty="0">
                <a:solidFill>
                  <a:srgbClr val="14038F"/>
                </a:solidFill>
                <a:cs typeface="Times New Roman" panose="02020603050405020304" pitchFamily="18" charset="0"/>
              </a:rPr>
              <a:t>зам</a:t>
            </a:r>
            <a:r>
              <a:rPr lang="uk-UA" altLang="uk-UA" sz="2000" b="1" dirty="0">
                <a:solidFill>
                  <a:srgbClr val="14038F"/>
                </a:solidFill>
                <a:cs typeface="Times New Roman" panose="02020603050405020304" pitchFamily="18" charset="0"/>
              </a:rPr>
              <a:t>і</a:t>
            </a:r>
            <a:r>
              <a:rPr lang="ru-RU" altLang="uk-UA" sz="2000" b="1" dirty="0">
                <a:solidFill>
                  <a:srgbClr val="14038F"/>
                </a:solidFill>
                <a:cs typeface="Times New Roman" panose="02020603050405020304" pitchFamily="18" charset="0"/>
              </a:rPr>
              <a:t>щення газу</a:t>
            </a:r>
            <a:endParaRPr lang="uk-UA" altLang="uk-UA" sz="2000" b="1" dirty="0">
              <a:solidFill>
                <a:srgbClr val="14038F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2218CF0-C63C-4C51-B2AD-F7C3AD443F4A}"/>
              </a:ext>
            </a:extLst>
          </p:cNvPr>
          <p:cNvCxnSpPr>
            <a:cxnSpLocks/>
          </p:cNvCxnSpPr>
          <p:nvPr/>
        </p:nvCxnSpPr>
        <p:spPr>
          <a:xfrm flipH="1">
            <a:off x="467545" y="4583599"/>
            <a:ext cx="1376102" cy="1083530"/>
          </a:xfrm>
          <a:prstGeom prst="line">
            <a:avLst/>
          </a:prstGeom>
          <a:ln w="444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1AA3003-EB14-4667-96E1-99538E1AA760}"/>
              </a:ext>
            </a:extLst>
          </p:cNvPr>
          <p:cNvCxnSpPr>
            <a:cxnSpLocks/>
          </p:cNvCxnSpPr>
          <p:nvPr/>
        </p:nvCxnSpPr>
        <p:spPr>
          <a:xfrm flipH="1">
            <a:off x="3038880" y="2222580"/>
            <a:ext cx="981494" cy="1137875"/>
          </a:xfrm>
          <a:prstGeom prst="line">
            <a:avLst/>
          </a:prstGeom>
          <a:ln w="444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1">
            <a:extLst>
              <a:ext uri="{FF2B5EF4-FFF2-40B4-BE49-F238E27FC236}">
                <a16:creationId xmlns:a16="http://schemas.microsoft.com/office/drawing/2014/main" id="{70059BF4-DABF-44E0-A77F-F3B3A396FFEF}"/>
              </a:ext>
            </a:extLst>
          </p:cNvPr>
          <p:cNvSpPr txBox="1"/>
          <p:nvPr/>
        </p:nvSpPr>
        <p:spPr>
          <a:xfrm rot="18674320">
            <a:off x="15194" y="2876303"/>
            <a:ext cx="1542286" cy="783737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rgbClr val="C00000"/>
                </a:solidFill>
              </a:rPr>
              <a:t>14,2</a:t>
            </a:r>
            <a:endParaRPr lang="ru-RU" sz="1600" b="1" baseline="30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0BF1FE-F9F5-4503-9FA1-509FF831A076}"/>
              </a:ext>
            </a:extLst>
          </p:cNvPr>
          <p:cNvSpPr/>
          <p:nvPr/>
        </p:nvSpPr>
        <p:spPr>
          <a:xfrm rot="20158951">
            <a:off x="1159057" y="2092379"/>
            <a:ext cx="1173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>
                <a:solidFill>
                  <a:srgbClr val="C00000"/>
                </a:solidFill>
              </a:rPr>
              <a:t>імпортується</a:t>
            </a:r>
            <a:endParaRPr lang="uk-UA" sz="14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60B065-B114-49DA-82AF-59ADE4D0BE17}"/>
              </a:ext>
            </a:extLst>
          </p:cNvPr>
          <p:cNvSpPr/>
          <p:nvPr/>
        </p:nvSpPr>
        <p:spPr>
          <a:xfrm rot="19035404">
            <a:off x="623155" y="2519861"/>
            <a:ext cx="83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млрд м</a:t>
            </a:r>
            <a:r>
              <a:rPr lang="ru-RU" sz="1400" baseline="30000" dirty="0">
                <a:solidFill>
                  <a:srgbClr val="C00000"/>
                </a:solidFill>
              </a:rPr>
              <a:t>3 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95905147-05E6-4EA0-ABC7-8F088B35E857}"/>
              </a:ext>
            </a:extLst>
          </p:cNvPr>
          <p:cNvSpPr txBox="1"/>
          <p:nvPr/>
        </p:nvSpPr>
        <p:spPr>
          <a:xfrm>
            <a:off x="6491281" y="3649153"/>
            <a:ext cx="914383" cy="91442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rgbClr val="007A37"/>
                </a:solidFill>
              </a:rPr>
              <a:t>≈37</a:t>
            </a:r>
          </a:p>
          <a:p>
            <a:pPr algn="ctr"/>
            <a:r>
              <a:rPr lang="ru-RU" sz="2000" b="1" dirty="0">
                <a:solidFill>
                  <a:srgbClr val="007A37"/>
                </a:solidFill>
              </a:rPr>
              <a:t>млрд м</a:t>
            </a:r>
            <a:r>
              <a:rPr lang="ru-RU" sz="2000" b="1" baseline="30000" dirty="0">
                <a:solidFill>
                  <a:srgbClr val="007A37"/>
                </a:solidFill>
              </a:rPr>
              <a:t>3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20C1892-1759-45ED-B4D1-61A4C16D7B61}"/>
              </a:ext>
            </a:extLst>
          </p:cNvPr>
          <p:cNvCxnSpPr>
            <a:cxnSpLocks/>
          </p:cNvCxnSpPr>
          <p:nvPr/>
        </p:nvCxnSpPr>
        <p:spPr>
          <a:xfrm>
            <a:off x="179512" y="6381328"/>
            <a:ext cx="851622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Блок-схема: объединение 30">
            <a:extLst>
              <a:ext uri="{FF2B5EF4-FFF2-40B4-BE49-F238E27FC236}">
                <a16:creationId xmlns:a16="http://schemas.microsoft.com/office/drawing/2014/main" id="{241E8D90-45B5-4BCD-A8B8-2C99B060A219}"/>
              </a:ext>
            </a:extLst>
          </p:cNvPr>
          <p:cNvSpPr/>
          <p:nvPr/>
        </p:nvSpPr>
        <p:spPr>
          <a:xfrm rot="18327157">
            <a:off x="3480169" y="2258381"/>
            <a:ext cx="289612" cy="365656"/>
          </a:xfrm>
          <a:prstGeom prst="flowChartMerge">
            <a:avLst/>
          </a:prstGeom>
          <a:solidFill>
            <a:srgbClr val="F2D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37DE0AC-DC9F-40A0-A7C4-0DAED7783EA7}"/>
              </a:ext>
            </a:extLst>
          </p:cNvPr>
          <p:cNvSpPr/>
          <p:nvPr/>
        </p:nvSpPr>
        <p:spPr>
          <a:xfrm>
            <a:off x="7789787" y="3818622"/>
            <a:ext cx="8118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20</a:t>
            </a:r>
          </a:p>
          <a:p>
            <a:pPr algn="ctr"/>
            <a:r>
              <a:rPr lang="ru-RU" sz="1400" dirty="0"/>
              <a:t>млрд м</a:t>
            </a:r>
            <a:r>
              <a:rPr lang="ru-RU" sz="1400" baseline="30000" dirty="0"/>
              <a:t>3</a:t>
            </a:r>
            <a:endParaRPr lang="ru-RU" sz="1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4C462A1-50E5-49F4-B398-081C3E92131B}"/>
              </a:ext>
            </a:extLst>
          </p:cNvPr>
          <p:cNvSpPr/>
          <p:nvPr/>
        </p:nvSpPr>
        <p:spPr>
          <a:xfrm>
            <a:off x="5872877" y="2744902"/>
            <a:ext cx="8118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7,8</a:t>
            </a:r>
          </a:p>
          <a:p>
            <a:pPr algn="ctr"/>
            <a:r>
              <a:rPr lang="ru-RU" sz="1400" dirty="0"/>
              <a:t>млрд м</a:t>
            </a:r>
            <a:r>
              <a:rPr lang="ru-RU" sz="1400" baseline="30000" dirty="0"/>
              <a:t>3</a:t>
            </a:r>
            <a:endParaRPr lang="ru-RU" sz="14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9B74900-8971-461F-9F09-C8D055B3002A}"/>
              </a:ext>
            </a:extLst>
          </p:cNvPr>
          <p:cNvSpPr/>
          <p:nvPr/>
        </p:nvSpPr>
        <p:spPr>
          <a:xfrm>
            <a:off x="5417587" y="4220126"/>
            <a:ext cx="8118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9,3 </a:t>
            </a:r>
          </a:p>
          <a:p>
            <a:pPr algn="ctr"/>
            <a:r>
              <a:rPr lang="ru-RU" sz="1400" dirty="0"/>
              <a:t>млрд м</a:t>
            </a:r>
            <a:r>
              <a:rPr lang="ru-RU" sz="1400" baseline="30000" dirty="0"/>
              <a:t>3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73B985-F3E6-4200-92E4-F243835D4344}"/>
              </a:ext>
            </a:extLst>
          </p:cNvPr>
          <p:cNvSpPr/>
          <p:nvPr/>
        </p:nvSpPr>
        <p:spPr>
          <a:xfrm>
            <a:off x="3305177" y="3811722"/>
            <a:ext cx="8118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7,4 </a:t>
            </a:r>
          </a:p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млрд м</a:t>
            </a:r>
            <a:r>
              <a:rPr lang="ru-RU" sz="1400" baseline="30000" dirty="0"/>
              <a:t>3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6EDAB8-6291-413C-8AA0-24FFFAE80F7F}"/>
              </a:ext>
            </a:extLst>
          </p:cNvPr>
          <p:cNvSpPr/>
          <p:nvPr/>
        </p:nvSpPr>
        <p:spPr>
          <a:xfrm>
            <a:off x="1724501" y="2613154"/>
            <a:ext cx="8118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9,5 </a:t>
            </a:r>
          </a:p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млрд м</a:t>
            </a:r>
            <a:r>
              <a:rPr lang="ru-RU" sz="1400" baseline="30000" dirty="0"/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30D0E2C-0463-412A-9C13-5FBD2B44748A}"/>
              </a:ext>
            </a:extLst>
          </p:cNvPr>
          <p:cNvSpPr/>
          <p:nvPr/>
        </p:nvSpPr>
        <p:spPr>
          <a:xfrm>
            <a:off x="883862" y="4048036"/>
            <a:ext cx="81188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8,1</a:t>
            </a:r>
            <a:r>
              <a:rPr lang="ru-RU" dirty="0"/>
              <a:t> </a:t>
            </a:r>
          </a:p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млрд м</a:t>
            </a:r>
            <a:r>
              <a:rPr lang="ru-RU" sz="1400" baseline="30000" dirty="0"/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FD7A9EB-A391-4F83-BBAA-E725ECABEC19}"/>
              </a:ext>
            </a:extLst>
          </p:cNvPr>
          <p:cNvSpPr/>
          <p:nvPr/>
        </p:nvSpPr>
        <p:spPr>
          <a:xfrm>
            <a:off x="2284982" y="4990021"/>
            <a:ext cx="84234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4,5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algn="ctr">
              <a:defRPr sz="2400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млрд м</a:t>
            </a:r>
            <a:r>
              <a:rPr lang="ru-RU" sz="1400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EA60315-8B0D-496F-BBAB-48611FDF2C58}"/>
              </a:ext>
            </a:extLst>
          </p:cNvPr>
          <p:cNvSpPr/>
          <p:nvPr/>
        </p:nvSpPr>
        <p:spPr>
          <a:xfrm>
            <a:off x="3347864" y="5301208"/>
            <a:ext cx="81188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0,4</a:t>
            </a:r>
          </a:p>
          <a:p>
            <a:r>
              <a:rPr lang="ru-RU" sz="1400" dirty="0"/>
              <a:t>млрд м</a:t>
            </a:r>
            <a:r>
              <a:rPr lang="ru-RU" sz="1400" baseline="30000" dirty="0"/>
              <a:t>3</a:t>
            </a:r>
          </a:p>
        </p:txBody>
      </p:sp>
      <p:pic>
        <p:nvPicPr>
          <p:cNvPr id="37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6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015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1785" y="665175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44016" y="439504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СТРУКТУРА ПОТУЖНОСТІ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ОБ’ЄКТІВ ВІДНОВЛЮВАНОЇ ЕЛЕКТРОЕНЕРГЕТИКИ </a:t>
            </a:r>
          </a:p>
          <a:p>
            <a:pPr algn="ctr"/>
            <a:r>
              <a:rPr lang="uk-UA" dirty="0">
                <a:solidFill>
                  <a:schemeClr val="tx2"/>
                </a:solidFill>
              </a:rPr>
              <a:t>(</a:t>
            </a:r>
            <a:r>
              <a:rPr lang="uk-UA" dirty="0">
                <a:solidFill>
                  <a:srgbClr val="C00000"/>
                </a:solidFill>
              </a:rPr>
              <a:t>оперативні дані станом на 01.07.2020 року</a:t>
            </a:r>
            <a:r>
              <a:rPr lang="uk-UA" dirty="0">
                <a:solidFill>
                  <a:schemeClr val="tx2"/>
                </a:solidFill>
              </a:rPr>
              <a:t>)</a:t>
            </a:r>
          </a:p>
          <a:p>
            <a:pPr algn="ctr"/>
            <a:endParaRPr lang="uk-U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670543084"/>
              </p:ext>
            </p:extLst>
          </p:nvPr>
        </p:nvGraphicFramePr>
        <p:xfrm>
          <a:off x="739687" y="1448303"/>
          <a:ext cx="7024001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>
            <a:off x="2258848" y="6237312"/>
            <a:ext cx="34652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03219" y="6149648"/>
            <a:ext cx="2952328" cy="450820"/>
          </a:xfrm>
          <a:prstGeom prst="rect">
            <a:avLst/>
          </a:prstGeom>
        </p:spPr>
        <p:txBody>
          <a:bodyPr wrap="square" rtlCol="0"/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Σ</a:t>
            </a:r>
            <a:r>
              <a:rPr lang="uk-UA" sz="3200" b="1" dirty="0">
                <a:solidFill>
                  <a:srgbClr val="002060"/>
                </a:solidFill>
              </a:rPr>
              <a:t> = </a:t>
            </a:r>
            <a:r>
              <a:rPr lang="uk-UA" sz="3200" b="1" dirty="0">
                <a:solidFill>
                  <a:srgbClr val="FF0000"/>
                </a:solidFill>
              </a:rPr>
              <a:t>7 879 </a:t>
            </a:r>
            <a:r>
              <a:rPr lang="uk-UA" sz="2800" b="1" dirty="0">
                <a:solidFill>
                  <a:srgbClr val="002060"/>
                </a:solidFill>
              </a:rPr>
              <a:t>МВт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02831" y="3138463"/>
            <a:ext cx="1393414" cy="60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17" y="2988465"/>
            <a:ext cx="301947" cy="29586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39" y="3195682"/>
            <a:ext cx="327881" cy="49168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43" y="2298438"/>
            <a:ext cx="403971" cy="37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4279331" y="2896341"/>
            <a:ext cx="1393414" cy="5431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12295" y="2206167"/>
            <a:ext cx="1488360" cy="60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0" cstate="print"/>
          <a:srcRect l="11715" t="12141" r="11006" b="13940"/>
          <a:stretch>
            <a:fillRect/>
          </a:stretch>
        </p:blipFill>
        <p:spPr bwMode="auto">
          <a:xfrm>
            <a:off x="6767053" y="5163827"/>
            <a:ext cx="473790" cy="45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5" y="3272925"/>
            <a:ext cx="333068" cy="3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Streltsova\Desktop\kisspng-biogas-renewable-energy-computer-icons-power-plants-5acb0f46d3d3a6.498605921523257158867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443941" y="4341954"/>
            <a:ext cx="450512" cy="34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6343751" y="3136397"/>
            <a:ext cx="1550702" cy="60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356344" y="4212246"/>
            <a:ext cx="1550702" cy="60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33393" y="5144417"/>
            <a:ext cx="1550702" cy="6061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907046" y="2988465"/>
            <a:ext cx="265354" cy="20247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8205825" y="3769987"/>
            <a:ext cx="902677" cy="46166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2,3%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Streltsova\Desktop\depositphotos_380466050-stock-illustration-green-eco-city-living-concep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5" b="33523"/>
          <a:stretch/>
        </p:blipFill>
        <p:spPr bwMode="auto">
          <a:xfrm>
            <a:off x="6948263" y="2487282"/>
            <a:ext cx="2195737" cy="383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2146149"/>
              </p:ext>
            </p:extLst>
          </p:nvPr>
        </p:nvGraphicFramePr>
        <p:xfrm>
          <a:off x="-164402" y="1228334"/>
          <a:ext cx="8151463" cy="520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34758F-5976-4FAF-B562-E8CC8CB013F4}"/>
              </a:ext>
            </a:extLst>
          </p:cNvPr>
          <p:cNvSpPr txBox="1"/>
          <p:nvPr/>
        </p:nvSpPr>
        <p:spPr>
          <a:xfrm>
            <a:off x="2062633" y="605097"/>
            <a:ext cx="552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ІНІЦІАТИВИ В СФЕРІ РОЗВИТКУ БІОЕНЕРГЕТИКИ  </a:t>
            </a:r>
          </a:p>
        </p:txBody>
      </p:sp>
      <p:pic>
        <p:nvPicPr>
          <p:cNvPr id="1030" name="Picture 6" descr="C:\Users\Streltsova\Desktop\baywa-bio-energy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t="6384" r="4212" b="5683"/>
          <a:stretch/>
        </p:blipFill>
        <p:spPr bwMode="auto">
          <a:xfrm>
            <a:off x="1575703" y="1401288"/>
            <a:ext cx="808407" cy="6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5428" y="3553215"/>
            <a:ext cx="1368153" cy="57708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/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СПРИЯННЯ ВИРОЩУВАННЮ ЕНЕРГОКУЛЬТУР</a:t>
            </a:r>
            <a:endParaRPr lang="uk-UA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7876" y="1435278"/>
            <a:ext cx="1129709" cy="57708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lvl="0"/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РОЗВИТОК </a:t>
            </a:r>
          </a:p>
          <a:p>
            <a:pPr lvl="0"/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РИНКУ </a:t>
            </a:r>
          </a:p>
          <a:p>
            <a:pPr lvl="0"/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БІОМЕТАНУ</a:t>
            </a:r>
            <a:endParaRPr lang="uk-UA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427" y="2487283"/>
            <a:ext cx="1507651" cy="57708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РОЗВИТОК РИНКУ РІДКИХ БІОПАЛИВ НА ТРАНСПОРТІ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№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3356)</a:t>
            </a:r>
            <a:endParaRPr lang="uk-UA" sz="105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2466" y="4537905"/>
            <a:ext cx="1368153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РОЗВИТОК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ТОРГІВЛІ ТВЕРДИМИ БІОПАЛИВОМ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4864" y="5649696"/>
            <a:ext cx="1368153" cy="57708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uk-UA" sz="1050" b="1" dirty="0">
                <a:solidFill>
                  <a:schemeClr val="accent5">
                    <a:lumMod val="50000"/>
                  </a:schemeClr>
                </a:solidFill>
              </a:rPr>
              <a:t>ЗВІЛЬНЕННЯ БІОПАЛИВА ВІД ПОДАТКУ НА СО₂</a:t>
            </a:r>
          </a:p>
        </p:txBody>
      </p:sp>
      <p:pic>
        <p:nvPicPr>
          <p:cNvPr id="1031" name="Picture 7" descr="C:\Users\Streltsova\Desktop\Без названия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7" r="22981"/>
          <a:stretch/>
        </p:blipFill>
        <p:spPr bwMode="auto">
          <a:xfrm>
            <a:off x="1527585" y="5715370"/>
            <a:ext cx="831700" cy="4457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596" y="1036789"/>
            <a:ext cx="2016174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z="1275" dirty="0"/>
              <a:t>ЗАКОНОПРОЄКТИ*</a:t>
            </a:r>
            <a:endParaRPr lang="ru-RU" sz="1275" dirty="0"/>
          </a:p>
        </p:txBody>
      </p:sp>
      <p:sp>
        <p:nvSpPr>
          <p:cNvPr id="3" name="TextBox 2"/>
          <p:cNvSpPr txBox="1"/>
          <p:nvPr/>
        </p:nvSpPr>
        <p:spPr>
          <a:xfrm>
            <a:off x="3938509" y="1054113"/>
            <a:ext cx="1924334" cy="288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75" b="1" dirty="0">
                <a:solidFill>
                  <a:schemeClr val="accent1">
                    <a:lumMod val="75000"/>
                  </a:schemeClr>
                </a:solidFill>
              </a:rPr>
              <a:t>ОСНОВНІ ПОЛОЖЕННЯ</a:t>
            </a:r>
            <a:endParaRPr lang="ru-RU" sz="1275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90609" y="3410559"/>
            <a:ext cx="693501" cy="774598"/>
          </a:xfrm>
          <a:prstGeom prst="ellipse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8392" r="-44441"/>
            </a:stretch>
          </a:blipFill>
          <a:effectLst>
            <a:softEdge rad="6350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7" name="Прямая соединительная линия 6"/>
          <p:cNvCxnSpPr/>
          <p:nvPr/>
        </p:nvCxnSpPr>
        <p:spPr>
          <a:xfrm>
            <a:off x="316859" y="6459563"/>
            <a:ext cx="4399157" cy="9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6453336"/>
            <a:ext cx="610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uk-UA" sz="1200" b="1" i="1" dirty="0">
                <a:solidFill>
                  <a:schemeClr val="accent5">
                    <a:lumMod val="50000"/>
                  </a:schemeClr>
                </a:solidFill>
              </a:rPr>
              <a:t>Статус законопроєктів:  </a:t>
            </a:r>
            <a:r>
              <a:rPr lang="uk-UA" sz="1200" i="1" dirty="0">
                <a:solidFill>
                  <a:schemeClr val="accent5">
                    <a:lumMod val="50000"/>
                  </a:schemeClr>
                </a:solidFill>
              </a:rPr>
              <a:t>ЗП про рідкі біопалива – ВРУ, інші - погоджуються з ЦОВВ. </a:t>
            </a:r>
            <a:endParaRPr lang="uk-UA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6" descr="C:\Users\Streltsova\Desktop\images (4)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2" t="15290" b="9351"/>
          <a:stretch/>
        </p:blipFill>
        <p:spPr bwMode="auto">
          <a:xfrm>
            <a:off x="1763018" y="2512064"/>
            <a:ext cx="677750" cy="5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reltsova\Desktop\images (6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21479" y="4527765"/>
            <a:ext cx="636752" cy="7136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03411" y="3537077"/>
            <a:ext cx="55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>
              <a:lnSpc>
                <a:spcPct val="100000"/>
              </a:lnSpc>
              <a:spcAft>
                <a:spcPts val="0"/>
              </a:spcAft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uk-UA" sz="1550" dirty="0">
                <a:solidFill>
                  <a:schemeClr val="accent5">
                    <a:lumMod val="50000"/>
                  </a:schemeClr>
                </a:solidFill>
              </a:rPr>
              <a:t>покращення умов для вирощування енергорослин</a:t>
            </a:r>
          </a:p>
          <a:p>
            <a:pPr marL="360000" lvl="0">
              <a:lnSpc>
                <a:spcPct val="100000"/>
              </a:lnSpc>
              <a:spcAft>
                <a:spcPts val="0"/>
              </a:spcAft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• передбачення державної підтримки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03411" y="1436185"/>
            <a:ext cx="555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• запровадження механізму торгівлі біометаном</a:t>
            </a:r>
          </a:p>
          <a:p>
            <a:pPr marL="360000"/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• введення гарантій походження біометану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9812" y="5629318"/>
            <a:ext cx="610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/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• </a:t>
            </a:r>
            <a:r>
              <a:rPr lang="uk-UA" sz="1550" dirty="0">
                <a:solidFill>
                  <a:schemeClr val="accent5">
                    <a:lumMod val="50000"/>
                  </a:schemeClr>
                </a:solidFill>
              </a:rPr>
              <a:t>зниження податкового навантаження біоенергетики</a:t>
            </a:r>
          </a:p>
          <a:p>
            <a:pPr marL="360000"/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• покращення інвестиційної привабливості проєктів</a:t>
            </a:r>
          </a:p>
        </p:txBody>
      </p:sp>
      <p:pic>
        <p:nvPicPr>
          <p:cNvPr id="25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54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44000" cy="1196752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" name="Диаграмма 18"/>
          <p:cNvGraphicFramePr/>
          <p:nvPr/>
        </p:nvGraphicFramePr>
        <p:xfrm>
          <a:off x="179512" y="1124744"/>
          <a:ext cx="50405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5220072" y="1412776"/>
            <a:ext cx="3779912" cy="2569934"/>
          </a:xfrm>
          <a:prstGeom prst="wedgeRectCallout">
            <a:avLst>
              <a:gd name="adj1" fmla="val -17710"/>
              <a:gd name="adj2" fmla="val -38733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charset="0"/>
                <a:cs typeface="Arial" pitchFamily="34" charset="0"/>
              </a:rPr>
              <a:t>Потенціал щорічного виробництва біометану</a:t>
            </a:r>
            <a:endParaRPr lang="uk-UA" sz="2400" dirty="0"/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7</a:t>
            </a:r>
            <a:r>
              <a:rPr lang="uk-UA" sz="3600" b="1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,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8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млрд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м</a:t>
            </a:r>
            <a:r>
              <a:rPr lang="en-US" sz="2400" b="1" baseline="30000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3</a:t>
            </a:r>
            <a:endParaRPr lang="uk-UA" sz="2400" b="1" baseline="30000" dirty="0">
              <a:solidFill>
                <a:srgbClr val="C00000"/>
              </a:solidFill>
              <a:latin typeface="Arial" pitchFamily="34" charset="0"/>
              <a:ea typeface="Calibri" charset="0"/>
              <a:cs typeface="Arial" pitchFamily="34" charset="0"/>
            </a:endParaRPr>
          </a:p>
          <a:p>
            <a:pPr algn="ctr"/>
            <a:r>
              <a:rPr lang="uk-UA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charset="0"/>
                <a:cs typeface="Arial" pitchFamily="34" charset="0"/>
              </a:rPr>
              <a:t>(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25%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ea typeface="Calibri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charset="0"/>
                <a:cs typeface="Arial" pitchFamily="34" charset="0"/>
              </a:rPr>
              <a:t>загального річного споживання газу</a:t>
            </a:r>
            <a:r>
              <a:rPr lang="uk-UA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charset="0"/>
                <a:cs typeface="Arial" pitchFamily="34" charset="0"/>
              </a:rPr>
              <a:t>)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Calibri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48779" y="684717"/>
            <a:ext cx="5699254" cy="442674"/>
          </a:xfrm>
          <a:prstGeom prst="round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uk-UA" altLang="ru-RU" dirty="0"/>
              <a:t>ПОТЕНЦІАЛ ВИРОБНИЦТВА БІОМЕТАНУ В УКРАЇНІ</a:t>
            </a:r>
            <a:endParaRPr lang="ru-RU" dirty="0"/>
          </a:p>
        </p:txBody>
      </p:sp>
      <p:sp>
        <p:nvSpPr>
          <p:cNvPr id="31746" name="AutoShape 2" descr="https://agroday.com.ua/wp-content/uploads/2019/11/12-696x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748" name="AutoShape 4" descr="https://agroday.com.ua/wp-content/uploads/2019/11/12-696x3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11672" y="5630570"/>
            <a:ext cx="2133600" cy="365125"/>
          </a:xfrm>
        </p:spPr>
        <p:txBody>
          <a:bodyPr/>
          <a:lstStyle/>
          <a:p>
            <a:fld id="{C9BD255C-740D-4BFE-A60D-37750E3706AB}" type="slidenum">
              <a:rPr lang="uk-UA" sz="1400" b="1" smtClean="0">
                <a:solidFill>
                  <a:schemeClr val="bg1"/>
                </a:solidFill>
              </a:rPr>
              <a:pPr/>
              <a:t>5</a:t>
            </a:fld>
            <a:endParaRPr lang="uk-UA" sz="1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015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 t="2657" b="11697"/>
          <a:stretch>
            <a:fillRect/>
          </a:stretch>
        </p:blipFill>
        <p:spPr bwMode="auto">
          <a:xfrm>
            <a:off x="576064" y="4509120"/>
            <a:ext cx="4572000" cy="187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Равнобедренный треугольник 1"/>
          <p:cNvSpPr/>
          <p:nvPr/>
        </p:nvSpPr>
        <p:spPr>
          <a:xfrm rot="16401677" flipV="1">
            <a:off x="5653667" y="5294917"/>
            <a:ext cx="268739" cy="13783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7" t="22415"/>
          <a:stretch/>
        </p:blipFill>
        <p:spPr bwMode="auto">
          <a:xfrm>
            <a:off x="5580112" y="4105536"/>
            <a:ext cx="3096344" cy="26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48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31968" cy="11951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7" name="Диаграмма 36"/>
          <p:cNvGraphicFramePr/>
          <p:nvPr/>
        </p:nvGraphicFramePr>
        <p:xfrm>
          <a:off x="4727723" y="1286217"/>
          <a:ext cx="4166735" cy="387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184079" y="1286237"/>
          <a:ext cx="4470482" cy="3792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650" y="634282"/>
            <a:ext cx="7670786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</a:rPr>
              <a:t>ДИНАМІКА ЗРОСТАННЯ БІОГАЗОВИХ ПОТУЖНОСТЕЙ В УКРАЇНІ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0725" y="3757682"/>
            <a:ext cx="355964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9 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1619672" y="3573016"/>
            <a:ext cx="486054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uk-UA" b="1" dirty="0"/>
              <a:t>12 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123728" y="3501008"/>
            <a:ext cx="432048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13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627784" y="3146184"/>
            <a:ext cx="450180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21 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3582020" y="166510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ru-RU" sz="1800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73935" y="3809478"/>
            <a:ext cx="477352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18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516216" y="3640318"/>
            <a:ext cx="457981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21</a:t>
            </a:r>
            <a:endParaRPr lang="ru-RU" dirty="0"/>
          </a:p>
        </p:txBody>
      </p:sp>
      <p:sp>
        <p:nvSpPr>
          <p:cNvPr id="46" name="TextBox 1"/>
          <p:cNvSpPr txBox="1"/>
          <p:nvPr/>
        </p:nvSpPr>
        <p:spPr>
          <a:xfrm>
            <a:off x="56436" y="1243930"/>
            <a:ext cx="4459127" cy="6653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rgbClr val="002060"/>
                </a:solidFill>
              </a:rPr>
              <a:t>Кількість біогазових установок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од.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47052" y="3822252"/>
            <a:ext cx="506866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15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974197" y="3294457"/>
            <a:ext cx="432160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34</a:t>
            </a:r>
            <a:endParaRPr lang="ru-RU" dirty="0"/>
          </a:p>
        </p:txBody>
      </p:sp>
      <p:sp>
        <p:nvSpPr>
          <p:cNvPr id="49" name="TextBox 1"/>
          <p:cNvSpPr txBox="1"/>
          <p:nvPr/>
        </p:nvSpPr>
        <p:spPr>
          <a:xfrm>
            <a:off x="5036028" y="1234215"/>
            <a:ext cx="2927818" cy="769441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2000" b="1" dirty="0">
                <a:solidFill>
                  <a:srgbClr val="002060"/>
                </a:solidFill>
              </a:rPr>
              <a:t>Встановлені потужності 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МВт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60812" y="172475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93</a:t>
            </a:r>
            <a:r>
              <a:rPr lang="uk-UA" b="1" dirty="0"/>
              <a:t>  </a:t>
            </a:r>
            <a:endParaRPr lang="ru-RU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971600" y="5023277"/>
            <a:ext cx="253066" cy="1283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4739775" y="5029108"/>
            <a:ext cx="253066" cy="128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5039056" y="4947000"/>
            <a:ext cx="38058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/>
              <a:t>- біогаз з полігонів твердих побутових відходів</a:t>
            </a:r>
            <a:endParaRPr lang="ru-RU" sz="1300" dirty="0"/>
          </a:p>
        </p:txBody>
      </p:sp>
      <p:sp>
        <p:nvSpPr>
          <p:cNvPr id="100" name="TextBox 99"/>
          <p:cNvSpPr txBox="1"/>
          <p:nvPr/>
        </p:nvSpPr>
        <p:spPr>
          <a:xfrm>
            <a:off x="1317294" y="4941168"/>
            <a:ext cx="34224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300" dirty="0"/>
              <a:t>- біогаз з с/г відходів</a:t>
            </a:r>
            <a:endParaRPr lang="ru-RU" sz="1300" dirty="0"/>
          </a:p>
        </p:txBody>
      </p:sp>
      <p:sp>
        <p:nvSpPr>
          <p:cNvPr id="73" name="TextBox 24"/>
          <p:cNvSpPr txBox="1"/>
          <p:nvPr/>
        </p:nvSpPr>
        <p:spPr>
          <a:xfrm>
            <a:off x="1222128" y="3680603"/>
            <a:ext cx="432051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10 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196272" y="3870340"/>
            <a:ext cx="426980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14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41252" y="6484694"/>
            <a:ext cx="8650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b="1" spc="10" dirty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З початку 2012 року було інвестовано близько </a:t>
            </a:r>
            <a:r>
              <a:rPr lang="uk-UA" altLang="ru-RU" b="1" spc="10" dirty="0">
                <a:solidFill>
                  <a:srgbClr val="FF0000"/>
                </a:solidFill>
                <a:cs typeface="Aharoni" panose="02010803020104030203" pitchFamily="2" charset="-79"/>
              </a:rPr>
              <a:t>1</a:t>
            </a:r>
            <a:r>
              <a:rPr lang="en-US" altLang="ru-RU" b="1" spc="10" dirty="0">
                <a:solidFill>
                  <a:srgbClr val="FF0000"/>
                </a:solidFill>
                <a:cs typeface="Aharoni" panose="02010803020104030203" pitchFamily="2" charset="-79"/>
              </a:rPr>
              <a:t>55</a:t>
            </a:r>
            <a:r>
              <a:rPr lang="uk-UA" altLang="ru-RU" b="1" spc="10" dirty="0">
                <a:solidFill>
                  <a:srgbClr val="FF0000"/>
                </a:solidFill>
                <a:cs typeface="Aharoni" panose="02010803020104030203" pitchFamily="2" charset="-79"/>
              </a:rPr>
              <a:t> </a:t>
            </a:r>
            <a:r>
              <a:rPr lang="uk-UA" altLang="ru-RU" b="1" spc="10" dirty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млн євро</a:t>
            </a:r>
            <a:endParaRPr lang="uk-UA" b="1" spc="10" dirty="0">
              <a:solidFill>
                <a:schemeClr val="tx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29690" y="2486600"/>
            <a:ext cx="450180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33 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384481" y="2991628"/>
            <a:ext cx="432160" cy="369332"/>
          </a:xfrm>
          <a:prstGeom prst="rect">
            <a:avLst/>
          </a:prstGeom>
          <a:solidFill>
            <a:srgbClr val="FFFFFF"/>
          </a:solidFill>
          <a:effectLst>
            <a:softEdge rad="889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uk-UA" dirty="0"/>
              <a:t>46</a:t>
            </a:r>
            <a:endParaRPr lang="ru-RU" dirty="0"/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6811649" y="5582962"/>
            <a:ext cx="2133600" cy="365125"/>
          </a:xfrm>
          <a:prstGeom prst="rect">
            <a:avLst/>
          </a:prstGeom>
        </p:spPr>
        <p:txBody>
          <a:bodyPr vert="horz" lIns="76506" tIns="38253" rIns="76506" bIns="38253" rtlCol="0" anchor="ctr"/>
          <a:lstStyle>
            <a:defPPr>
              <a:defRPr lang="ru-RU"/>
            </a:defPPr>
            <a:lvl1pPr marL="0" algn="r" defTabSz="911668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33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668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477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306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9129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966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774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615" algn="l" defTabSz="91166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BD255C-740D-4BFE-A60D-37750E3706AB}" type="slidenum">
              <a:rPr lang="uk-UA" sz="1400" b="1" smtClean="0">
                <a:solidFill>
                  <a:schemeClr val="bg1"/>
                </a:solidFill>
              </a:rPr>
              <a:pPr/>
              <a:t>6</a:t>
            </a:fld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20575" y="1388104"/>
            <a:ext cx="55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5</a:t>
            </a:r>
            <a:r>
              <a:rPr lang="ru-RU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04902" y="149392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97</a:t>
            </a:r>
            <a:r>
              <a:rPr lang="uk-UA" sz="2400" b="1" dirty="0">
                <a:solidFill>
                  <a:srgbClr val="FF0000"/>
                </a:solidFill>
              </a:rPr>
              <a:t>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1001" t="18176" r="46463" b="65582"/>
          <a:stretch>
            <a:fillRect/>
          </a:stretch>
        </p:blipFill>
        <p:spPr bwMode="auto">
          <a:xfrm>
            <a:off x="827584" y="5229200"/>
            <a:ext cx="75608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78482" y="900375"/>
            <a:ext cx="5098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solidFill>
                  <a:srgbClr val="C00000"/>
                </a:solidFill>
                <a:cs typeface="Arial" panose="020B0604020202020204" pitchFamily="34" charset="0"/>
              </a:rPr>
              <a:t>(оперативні дані станом на 01.07.2020 року)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36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2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710909"/>
            <a:ext cx="6432150" cy="539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35496" y="0"/>
            <a:ext cx="9131968" cy="11951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0530" y="5871278"/>
            <a:ext cx="80718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uk-UA" sz="2000" dirty="0">
                <a:solidFill>
                  <a:srgbClr val="C00000"/>
                </a:solidFill>
              </a:rPr>
              <a:t>В</a:t>
            </a:r>
            <a:r>
              <a:rPr lang="uk-UA" dirty="0">
                <a:solidFill>
                  <a:srgbClr val="C00000"/>
                </a:solidFill>
              </a:rPr>
              <a:t> ЄС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 станом на кінець 2018  налічувалось </a:t>
            </a:r>
            <a:r>
              <a:rPr lang="en-US" b="1" dirty="0">
                <a:solidFill>
                  <a:srgbClr val="C00000"/>
                </a:solidFill>
              </a:rPr>
              <a:t>61</a:t>
            </a:r>
            <a:r>
              <a:rPr lang="uk-UA" b="1" dirty="0">
                <a:solidFill>
                  <a:srgbClr val="C00000"/>
                </a:solidFill>
              </a:rPr>
              <a:t>0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біометанових виробництв;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C00000"/>
                </a:solidFill>
              </a:rPr>
              <a:t>В Україні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біометанові виробництва </a:t>
            </a:r>
            <a:r>
              <a:rPr lang="uk-UA" dirty="0">
                <a:solidFill>
                  <a:srgbClr val="C00000"/>
                </a:solidFill>
              </a:rPr>
              <a:t>відсутні.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51500"/>
            <a:ext cx="2692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*</a:t>
            </a:r>
            <a:r>
              <a:rPr lang="uk-UA" sz="1200" dirty="0"/>
              <a:t>За даними </a:t>
            </a:r>
            <a:r>
              <a:rPr lang="en-US" sz="1200" dirty="0"/>
              <a:t>EBA Statistical Report 2018</a:t>
            </a:r>
            <a:endParaRPr lang="uk-UA" sz="1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8756" y="6567296"/>
            <a:ext cx="205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11672" y="5630570"/>
            <a:ext cx="2133600" cy="365125"/>
          </a:xfrm>
        </p:spPr>
        <p:txBody>
          <a:bodyPr/>
          <a:lstStyle/>
          <a:p>
            <a:fld id="{C9BD255C-740D-4BFE-A60D-37750E3706AB}" type="slidenum">
              <a:rPr lang="uk-UA" sz="1400" b="1" smtClean="0">
                <a:solidFill>
                  <a:schemeClr val="bg1"/>
                </a:solidFill>
              </a:rPr>
              <a:pPr/>
              <a:t>7</a:t>
            </a:fld>
            <a:endParaRPr lang="uk-UA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51" y="867933"/>
            <a:ext cx="287363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1. Німеччина – </a:t>
            </a:r>
            <a:r>
              <a:rPr lang="en-US" b="1" dirty="0">
                <a:solidFill>
                  <a:srgbClr val="C00000"/>
                </a:solidFill>
              </a:rPr>
              <a:t>200</a:t>
            </a:r>
            <a:endParaRPr lang="uk-UA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2. Великобританія – </a:t>
            </a:r>
            <a:r>
              <a:rPr lang="en-US" b="1" dirty="0">
                <a:solidFill>
                  <a:srgbClr val="C00000"/>
                </a:solidFill>
              </a:rPr>
              <a:t>93</a:t>
            </a:r>
            <a:endParaRPr lang="uk-UA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3. Франція – </a:t>
            </a:r>
            <a:r>
              <a:rPr lang="en-US" b="1" dirty="0">
                <a:solidFill>
                  <a:srgbClr val="C00000"/>
                </a:solidFill>
              </a:rPr>
              <a:t>76</a:t>
            </a: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4. Швеція -</a:t>
            </a:r>
            <a:r>
              <a:rPr lang="en-US" b="1" dirty="0">
                <a:solidFill>
                  <a:srgbClr val="C00000"/>
                </a:solidFill>
              </a:rPr>
              <a:t>72</a:t>
            </a:r>
            <a:endParaRPr lang="uk-UA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5.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Нідерланди – </a:t>
            </a:r>
            <a:r>
              <a:rPr lang="en-US" b="1" dirty="0">
                <a:solidFill>
                  <a:srgbClr val="C00000"/>
                </a:solidFill>
              </a:rPr>
              <a:t>46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6. Швейцарія –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30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7. Данія - </a:t>
            </a:r>
            <a:r>
              <a:rPr lang="en-US" b="1" dirty="0">
                <a:solidFill>
                  <a:srgbClr val="C00000"/>
                </a:solidFill>
              </a:rPr>
              <a:t>34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8. Австрія – </a:t>
            </a:r>
            <a:r>
              <a:rPr lang="ru-RU" b="1" dirty="0">
                <a:solidFill>
                  <a:srgbClr val="C00000"/>
                </a:solidFill>
              </a:rPr>
              <a:t>15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9. Фінляндія - </a:t>
            </a:r>
            <a:r>
              <a:rPr lang="ru-RU" b="1" dirty="0">
                <a:solidFill>
                  <a:srgbClr val="C00000"/>
                </a:solidFill>
              </a:rPr>
              <a:t>13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10. Норвегія – </a:t>
            </a:r>
            <a:r>
              <a:rPr lang="ru-RU" b="1" dirty="0">
                <a:solidFill>
                  <a:srgbClr val="C00000"/>
                </a:solidFill>
              </a:rPr>
              <a:t>12</a:t>
            </a: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11. Італія – </a:t>
            </a:r>
            <a:r>
              <a:rPr lang="uk-UA" b="1" dirty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12. Люксембург -</a:t>
            </a:r>
            <a:r>
              <a:rPr lang="uk-UA" b="1" dirty="0">
                <a:solidFill>
                  <a:srgbClr val="C00000"/>
                </a:solidFill>
              </a:rPr>
              <a:t>3</a:t>
            </a:r>
          </a:p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13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Угорщина – </a:t>
            </a:r>
            <a:r>
              <a:rPr lang="ru-RU" b="1" dirty="0">
                <a:solidFill>
                  <a:srgbClr val="C00000"/>
                </a:solidFill>
              </a:rPr>
              <a:t>2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14. Ісландія –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uk-UA" b="1" dirty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15. Естонія - </a:t>
            </a:r>
            <a:r>
              <a:rPr lang="uk-UA" b="1" dirty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16. Іспанія – </a:t>
            </a:r>
            <a:r>
              <a:rPr lang="ru-RU" b="1" dirty="0">
                <a:solidFill>
                  <a:srgbClr val="C00000"/>
                </a:solidFill>
              </a:rPr>
              <a:t>1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17. Бельгія - </a:t>
            </a:r>
            <a:r>
              <a:rPr lang="ru-RU" b="1" dirty="0">
                <a:solidFill>
                  <a:srgbClr val="C00000"/>
                </a:solidFill>
              </a:rPr>
              <a:t>1</a:t>
            </a:r>
            <a:endParaRPr lang="uk-UA" b="1" dirty="0">
              <a:solidFill>
                <a:srgbClr val="C00000"/>
              </a:solidFill>
            </a:endParaRPr>
          </a:p>
          <a:p>
            <a:pPr marL="457200" indent="-457200">
              <a:buAutoNum type="arabicPeriod" startAt="10"/>
            </a:pPr>
            <a:endParaRPr lang="ru-RU" sz="2000" b="1" dirty="0">
              <a:solidFill>
                <a:srgbClr val="C00000"/>
              </a:solidFill>
            </a:endParaRPr>
          </a:p>
          <a:p>
            <a:endParaRPr lang="ru-RU" sz="2000" b="1" dirty="0">
              <a:solidFill>
                <a:srgbClr val="C00000"/>
              </a:solidFill>
            </a:endParaRPr>
          </a:p>
          <a:p>
            <a:pPr marL="457200" indent="-457200">
              <a:buAutoNum type="arabicPeriod" startAt="10"/>
            </a:pPr>
            <a:endParaRPr lang="uk-UA" sz="2000" b="1" dirty="0">
              <a:solidFill>
                <a:srgbClr val="C00000"/>
              </a:solidFill>
            </a:endParaRPr>
          </a:p>
          <a:p>
            <a:pPr marL="457200" indent="-457200">
              <a:buAutoNum type="arabicPeriod" startAt="10"/>
            </a:pPr>
            <a:endParaRPr lang="uk-UA" sz="20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861" y="374135"/>
            <a:ext cx="8629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КІЛЬКІСТЬ БІО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МЕТАНОВИХ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 ВИРОБНИЦТВ У КРАЇНАХ ЄС* 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86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7086" y="5301208"/>
            <a:ext cx="885825" cy="94297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31968" cy="11951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альтернативний процес 13"/>
          <p:cNvSpPr>
            <a:spLocks noChangeArrowheads="1"/>
          </p:cNvSpPr>
          <p:nvPr/>
        </p:nvSpPr>
        <p:spPr bwMode="auto">
          <a:xfrm rot="16200000">
            <a:off x="4387106" y="-3586906"/>
            <a:ext cx="857250" cy="8840390"/>
          </a:xfrm>
          <a:prstGeom prst="flowChartAlternateProcess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БАР’ЄРИ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РОЗВИТКУ РИНКУ БІОМЕТАНУ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27101138"/>
              </p:ext>
            </p:extLst>
          </p:nvPr>
        </p:nvGraphicFramePr>
        <p:xfrm>
          <a:off x="0" y="1196752"/>
          <a:ext cx="790998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628800"/>
            <a:ext cx="885825" cy="942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5" y="2559695"/>
            <a:ext cx="885825" cy="942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6" y="3485684"/>
            <a:ext cx="885825" cy="942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0352" y="4414917"/>
            <a:ext cx="885825" cy="942975"/>
          </a:xfrm>
          <a:prstGeom prst="rect">
            <a:avLst/>
          </a:prstGeom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49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86" b="60182"/>
          <a:stretch>
            <a:fillRect/>
          </a:stretch>
        </p:blipFill>
        <p:spPr bwMode="auto">
          <a:xfrm>
            <a:off x="0" y="0"/>
            <a:ext cx="9131968" cy="119517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72191367"/>
              </p:ext>
            </p:extLst>
          </p:nvPr>
        </p:nvGraphicFramePr>
        <p:xfrm>
          <a:off x="1524000" y="1195176"/>
          <a:ext cx="7152456" cy="556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7708" y="1493437"/>
            <a:ext cx="811924" cy="783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374" y="2420888"/>
            <a:ext cx="781250" cy="7538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3755" y="3356992"/>
            <a:ext cx="793869" cy="7660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4429" y="4253771"/>
            <a:ext cx="763195" cy="7364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9070" y="5157192"/>
            <a:ext cx="758554" cy="731938"/>
          </a:xfrm>
          <a:prstGeom prst="rect">
            <a:avLst/>
          </a:prstGeom>
        </p:spPr>
      </p:pic>
      <p:pic>
        <p:nvPicPr>
          <p:cNvPr id="14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343829" cy="32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7708" y="4046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uk-UA" altLang="ru-RU" sz="2400" b="1" dirty="0">
                <a:solidFill>
                  <a:srgbClr val="002060"/>
                </a:solidFill>
                <a:cs typeface="Arial" pitchFamily="34" charset="0"/>
              </a:rPr>
              <a:t>ПОТЕНЦІЙНІ МЕХАНІЗМИ </a:t>
            </a:r>
            <a:endParaRPr lang="en-US" altLang="ru-RU" sz="2400" b="1" dirty="0">
              <a:solidFill>
                <a:srgbClr val="002060"/>
              </a:solidFill>
              <a:cs typeface="Arial" pitchFamily="34" charset="0"/>
            </a:endParaRPr>
          </a:p>
          <a:p>
            <a:pPr algn="ctr" defTabSz="914400">
              <a:defRPr/>
            </a:pPr>
            <a:r>
              <a:rPr lang="uk-UA" altLang="ru-RU" sz="2400" b="1" dirty="0">
                <a:solidFill>
                  <a:srgbClr val="002060"/>
                </a:solidFill>
                <a:cs typeface="Arial" pitchFamily="34" charset="0"/>
              </a:rPr>
              <a:t>РОЗВИТКУ РИНКУ</a:t>
            </a:r>
            <a:r>
              <a:rPr lang="en-US" altLang="ru-RU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uk-UA" altLang="ru-RU" sz="2400" b="1" dirty="0">
                <a:solidFill>
                  <a:srgbClr val="002060"/>
                </a:solidFill>
                <a:cs typeface="Arial" pitchFamily="34" charset="0"/>
              </a:rPr>
              <a:t>БІОМЕТАНУ</a:t>
            </a:r>
            <a:endParaRPr lang="uk-UA" altLang="ru-RU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79985176"/>
      </p:ext>
    </p:extLst>
  </p:cSld>
  <p:clrMapOvr>
    <a:masterClrMapping/>
  </p:clrMapOvr>
</p:sld>
</file>

<file path=ppt/theme/theme1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10905</TotalTime>
  <Words>793</Words>
  <Application>Microsoft Office PowerPoint</Application>
  <PresentationFormat>Экран (4:3)</PresentationFormat>
  <Paragraphs>223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Ігор Горових</dc:creator>
  <cp:lastModifiedBy>Неизвестный пользователь</cp:lastModifiedBy>
  <cp:revision>926</cp:revision>
  <cp:lastPrinted>2020-06-30T13:28:53Z</cp:lastPrinted>
  <dcterms:created xsi:type="dcterms:W3CDTF">2017-06-06T11:18:19Z</dcterms:created>
  <dcterms:modified xsi:type="dcterms:W3CDTF">2020-09-28T16:04:14Z</dcterms:modified>
</cp:coreProperties>
</file>