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753" r:id="rId2"/>
  </p:sldMasterIdLst>
  <p:notesMasterIdLst>
    <p:notesMasterId r:id="rId10"/>
  </p:notesMasterIdLst>
  <p:handoutMasterIdLst>
    <p:handoutMasterId r:id="rId11"/>
  </p:handoutMasterIdLst>
  <p:sldIdLst>
    <p:sldId id="673" r:id="rId3"/>
    <p:sldId id="699" r:id="rId4"/>
    <p:sldId id="693" r:id="rId5"/>
    <p:sldId id="695" r:id="rId6"/>
    <p:sldId id="694" r:id="rId7"/>
    <p:sldId id="697" r:id="rId8"/>
    <p:sldId id="700" r:id="rId9"/>
  </p:sldIdLst>
  <p:sldSz cx="9144000" cy="6858000" type="screen4x3"/>
  <p:notesSz cx="6797675" cy="9874250"/>
  <p:defaultTextStyle>
    <a:defPPr>
      <a:defRPr lang="en-GB"/>
    </a:defPPr>
    <a:lvl1pPr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1pPr>
    <a:lvl2pPr marL="4572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2pPr>
    <a:lvl3pPr marL="9144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3pPr>
    <a:lvl4pPr marL="13716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4pPr>
    <a:lvl5pPr marL="18288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5pPr>
    <a:lvl6pPr marL="2286000" algn="l" defTabSz="914400" rtl="0" eaLnBrk="1" latinLnBrk="0" hangingPunct="1">
      <a:defRPr sz="1200" kern="1200">
        <a:solidFill>
          <a:schemeClr val="bg1"/>
        </a:solidFill>
        <a:latin typeface="Arial" pitchFamily="34" charset="0"/>
        <a:ea typeface="ＭＳ Ｐゴシック" pitchFamily="34" charset="-128"/>
        <a:cs typeface="+mn-cs"/>
      </a:defRPr>
    </a:lvl6pPr>
    <a:lvl7pPr marL="2743200" algn="l" defTabSz="914400" rtl="0" eaLnBrk="1" latinLnBrk="0" hangingPunct="1">
      <a:defRPr sz="1200" kern="1200">
        <a:solidFill>
          <a:schemeClr val="bg1"/>
        </a:solidFill>
        <a:latin typeface="Arial" pitchFamily="34" charset="0"/>
        <a:ea typeface="ＭＳ Ｐゴシック" pitchFamily="34" charset="-128"/>
        <a:cs typeface="+mn-cs"/>
      </a:defRPr>
    </a:lvl7pPr>
    <a:lvl8pPr marL="3200400" algn="l" defTabSz="914400" rtl="0" eaLnBrk="1" latinLnBrk="0" hangingPunct="1">
      <a:defRPr sz="1200" kern="1200">
        <a:solidFill>
          <a:schemeClr val="bg1"/>
        </a:solidFill>
        <a:latin typeface="Arial" pitchFamily="34" charset="0"/>
        <a:ea typeface="ＭＳ Ｐゴシック" pitchFamily="34" charset="-128"/>
        <a:cs typeface="+mn-cs"/>
      </a:defRPr>
    </a:lvl8pPr>
    <a:lvl9pPr marL="3657600" algn="l" defTabSz="914400" rtl="0" eaLnBrk="1" latinLnBrk="0" hangingPunct="1">
      <a:defRPr sz="1200" kern="1200">
        <a:solidFill>
          <a:schemeClr val="bg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1143">
          <p15:clr>
            <a:srgbClr val="A4A3A4"/>
          </p15:clr>
        </p15:guide>
        <p15:guide id="2" orient="horz" pos="4086">
          <p15:clr>
            <a:srgbClr val="A4A3A4"/>
          </p15:clr>
        </p15:guide>
        <p15:guide id="3" orient="horz" pos="1366">
          <p15:clr>
            <a:srgbClr val="A4A3A4"/>
          </p15:clr>
        </p15:guide>
        <p15:guide id="4" orient="horz" pos="1592">
          <p15:clr>
            <a:srgbClr val="A4A3A4"/>
          </p15:clr>
        </p15:guide>
        <p15:guide id="5" orient="horz" pos="1818">
          <p15:clr>
            <a:srgbClr val="A4A3A4"/>
          </p15:clr>
        </p15:guide>
        <p15:guide id="6" orient="horz" pos="2044">
          <p15:clr>
            <a:srgbClr val="A4A3A4"/>
          </p15:clr>
        </p15:guide>
        <p15:guide id="7" orient="horz" pos="2270">
          <p15:clr>
            <a:srgbClr val="A4A3A4"/>
          </p15:clr>
        </p15:guide>
        <p15:guide id="8" orient="horz" pos="2496">
          <p15:clr>
            <a:srgbClr val="A4A3A4"/>
          </p15:clr>
        </p15:guide>
        <p15:guide id="9" pos="5219">
          <p15:clr>
            <a:srgbClr val="A4A3A4"/>
          </p15:clr>
        </p15:guide>
        <p15:guide id="10" pos="3181">
          <p15:clr>
            <a:srgbClr val="A4A3A4"/>
          </p15:clr>
        </p15:guide>
        <p15:guide id="11" pos="453">
          <p15:clr>
            <a:srgbClr val="A4A3A4"/>
          </p15:clr>
        </p15:guide>
        <p15:guide id="12" pos="2952">
          <p15:clr>
            <a:srgbClr val="A4A3A4"/>
          </p15:clr>
        </p15:guide>
        <p15:guide id="13" pos="909">
          <p15:clr>
            <a:srgbClr val="A4A3A4"/>
          </p15:clr>
        </p15:guide>
        <p15:guide id="14" pos="686">
          <p15:clr>
            <a:srgbClr val="A4A3A4"/>
          </p15:clr>
        </p15:guide>
        <p15:guide id="15" pos="5445">
          <p15:clr>
            <a:srgbClr val="A4A3A4"/>
          </p15:clr>
        </p15:guide>
        <p15:guide id="16" pos="5676">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guide id="3" orient="horz" pos="311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uziv, Lucas" initials="K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0000"/>
    <a:srgbClr val="00539B"/>
    <a:srgbClr val="C6168D"/>
    <a:srgbClr val="8C2245"/>
    <a:srgbClr val="D77700"/>
    <a:srgbClr val="FFFFFF"/>
    <a:srgbClr val="5D245A"/>
    <a:srgbClr val="321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12" autoAdjust="0"/>
    <p:restoredTop sz="91069" autoAdjust="0"/>
  </p:normalViewPr>
  <p:slideViewPr>
    <p:cSldViewPr snapToGrid="0" snapToObjects="1">
      <p:cViewPr varScale="1">
        <p:scale>
          <a:sx n="59" d="100"/>
          <a:sy n="59" d="100"/>
        </p:scale>
        <p:origin x="1560" y="72"/>
      </p:cViewPr>
      <p:guideLst>
        <p:guide orient="horz" pos="1143"/>
        <p:guide orient="horz" pos="4086"/>
        <p:guide orient="horz" pos="1366"/>
        <p:guide orient="horz" pos="1592"/>
        <p:guide orient="horz" pos="1818"/>
        <p:guide orient="horz" pos="2044"/>
        <p:guide orient="horz" pos="2270"/>
        <p:guide orient="horz" pos="2496"/>
        <p:guide pos="5219"/>
        <p:guide pos="3181"/>
        <p:guide pos="453"/>
        <p:guide pos="2952"/>
        <p:guide pos="909"/>
        <p:guide pos="686"/>
        <p:guide pos="5445"/>
        <p:guide pos="5676"/>
      </p:guideLst>
    </p:cSldViewPr>
  </p:slideViewPr>
  <p:outlineViewPr>
    <p:cViewPr>
      <p:scale>
        <a:sx n="33" d="100"/>
        <a:sy n="33" d="100"/>
      </p:scale>
      <p:origin x="0" y="-738"/>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0" d="100"/>
          <a:sy n="80" d="100"/>
        </p:scale>
        <p:origin x="-1974" y="-78"/>
      </p:cViewPr>
      <p:guideLst>
        <p:guide orient="horz" pos="3127"/>
        <p:guide pos="2141"/>
        <p:guide orient="horz"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6615CF-A0EA-4A87-B5E6-241FC146C130}" type="doc">
      <dgm:prSet loTypeId="urn:microsoft.com/office/officeart/2005/8/layout/process4" loCatId="list" qsTypeId="urn:microsoft.com/office/officeart/2005/8/quickstyle/simple1" qsCatId="simple" csTypeId="urn:microsoft.com/office/officeart/2005/8/colors/accent1_2" csCatId="accent1" phldr="1"/>
      <dgm:spPr/>
    </dgm:pt>
    <dgm:pt modelId="{D48CDE8B-CBF5-403E-8047-DA9228A3DDE3}">
      <dgm:prSet phldrT="[Text]" custT="1"/>
      <dgm:spPr/>
      <dgm:t>
        <a:bodyPr/>
        <a:lstStyle/>
        <a:p>
          <a:r>
            <a:rPr lang="uk-UA" sz="1800" b="0" baseline="0" dirty="0">
              <a:latin typeface="Calibri" panose="020F0502020204030204" pitchFamily="34" charset="0"/>
              <a:cs typeface="Calibri" panose="020F0502020204030204" pitchFamily="34" charset="0"/>
            </a:rPr>
            <a:t>Початковий діалог з ЄБРР. Умови потенційного фінансування</a:t>
          </a:r>
        </a:p>
      </dgm:t>
    </dgm:pt>
    <dgm:pt modelId="{9EA26F57-CEC7-4891-A393-A784118DCFF3}" type="parTrans" cxnId="{0A194B85-CA47-4920-B74A-8763F67496DE}">
      <dgm:prSet/>
      <dgm:spPr/>
      <dgm:t>
        <a:bodyPr/>
        <a:lstStyle/>
        <a:p>
          <a:endParaRPr lang="en-US" sz="1800" b="0">
            <a:latin typeface="Calibri" panose="020F0502020204030204" pitchFamily="34" charset="0"/>
            <a:cs typeface="Calibri" panose="020F0502020204030204" pitchFamily="34" charset="0"/>
          </a:endParaRPr>
        </a:p>
      </dgm:t>
    </dgm:pt>
    <dgm:pt modelId="{B40C595A-399C-4110-BCF3-8B0280D6510C}" type="sibTrans" cxnId="{0A194B85-CA47-4920-B74A-8763F67496DE}">
      <dgm:prSet/>
      <dgm:spPr/>
      <dgm:t>
        <a:bodyPr/>
        <a:lstStyle/>
        <a:p>
          <a:endParaRPr lang="en-US" sz="1800" b="0">
            <a:latin typeface="Calibri" panose="020F0502020204030204" pitchFamily="34" charset="0"/>
            <a:cs typeface="Calibri" panose="020F0502020204030204" pitchFamily="34" charset="0"/>
          </a:endParaRPr>
        </a:p>
      </dgm:t>
    </dgm:pt>
    <dgm:pt modelId="{4E7A7CE2-BCF1-4B6B-9CE8-4AE728F8241A}">
      <dgm:prSet phldrT="[Text]" custT="1"/>
      <dgm:spPr/>
      <dgm:t>
        <a:bodyPr/>
        <a:lstStyle/>
        <a:p>
          <a:r>
            <a:rPr lang="uk-UA" sz="1800" b="0" dirty="0">
              <a:latin typeface="Calibri" panose="020F0502020204030204" pitchFamily="34" charset="0"/>
              <a:cs typeface="Calibri" panose="020F0502020204030204" pitchFamily="34" charset="0"/>
            </a:rPr>
            <a:t>Підготовчий процес. Технічна підтримка (Компонент 2)</a:t>
          </a:r>
        </a:p>
      </dgm:t>
    </dgm:pt>
    <dgm:pt modelId="{F155F6D4-F55B-4090-A19D-9A0C4E60396D}" type="parTrans" cxnId="{38BF1912-2037-45C5-9C10-4565F63FEF2C}">
      <dgm:prSet/>
      <dgm:spPr/>
      <dgm:t>
        <a:bodyPr/>
        <a:lstStyle/>
        <a:p>
          <a:endParaRPr lang="en-US" sz="1800" b="0">
            <a:latin typeface="Calibri" panose="020F0502020204030204" pitchFamily="34" charset="0"/>
            <a:cs typeface="Calibri" panose="020F0502020204030204" pitchFamily="34" charset="0"/>
          </a:endParaRPr>
        </a:p>
      </dgm:t>
    </dgm:pt>
    <dgm:pt modelId="{8F30AE39-1D34-451F-A5F9-8DAC822C928B}" type="sibTrans" cxnId="{38BF1912-2037-45C5-9C10-4565F63FEF2C}">
      <dgm:prSet/>
      <dgm:spPr/>
      <dgm:t>
        <a:bodyPr/>
        <a:lstStyle/>
        <a:p>
          <a:endParaRPr lang="en-US" sz="1800" b="0">
            <a:latin typeface="Calibri" panose="020F0502020204030204" pitchFamily="34" charset="0"/>
            <a:cs typeface="Calibri" panose="020F0502020204030204" pitchFamily="34" charset="0"/>
          </a:endParaRPr>
        </a:p>
      </dgm:t>
    </dgm:pt>
    <dgm:pt modelId="{530B3AF5-1649-4AA2-8971-F64337945A32}">
      <dgm:prSet phldrT="[Text]" custT="1"/>
      <dgm:spPr/>
      <dgm:t>
        <a:bodyPr/>
        <a:lstStyle/>
        <a:p>
          <a:r>
            <a:rPr lang="uk-UA" sz="1800" b="0" dirty="0">
              <a:latin typeface="Calibri" panose="020F0502020204030204" pitchFamily="34" charset="0"/>
              <a:cs typeface="Calibri" panose="020F0502020204030204" pitchFamily="34" charset="0"/>
            </a:rPr>
            <a:t>Комплексна оцінка інвестиційного проекту та грантової допомоги </a:t>
          </a:r>
        </a:p>
      </dgm:t>
    </dgm:pt>
    <dgm:pt modelId="{96F2EACC-C1AD-40B1-AE1A-5AFA2F328682}" type="parTrans" cxnId="{3542E639-5F64-4944-8BE2-D9745AC48B9C}">
      <dgm:prSet/>
      <dgm:spPr/>
      <dgm:t>
        <a:bodyPr/>
        <a:lstStyle/>
        <a:p>
          <a:endParaRPr lang="en-US" sz="1800" b="0">
            <a:latin typeface="Calibri" panose="020F0502020204030204" pitchFamily="34" charset="0"/>
            <a:cs typeface="Calibri" panose="020F0502020204030204" pitchFamily="34" charset="0"/>
          </a:endParaRPr>
        </a:p>
      </dgm:t>
    </dgm:pt>
    <dgm:pt modelId="{6CE5CFD7-14E4-4EA1-9C8F-94F1CE2B048A}" type="sibTrans" cxnId="{3542E639-5F64-4944-8BE2-D9745AC48B9C}">
      <dgm:prSet/>
      <dgm:spPr/>
      <dgm:t>
        <a:bodyPr/>
        <a:lstStyle/>
        <a:p>
          <a:endParaRPr lang="en-US" sz="1800" b="0">
            <a:latin typeface="Calibri" panose="020F0502020204030204" pitchFamily="34" charset="0"/>
            <a:cs typeface="Calibri" panose="020F0502020204030204" pitchFamily="34" charset="0"/>
          </a:endParaRPr>
        </a:p>
      </dgm:t>
    </dgm:pt>
    <dgm:pt modelId="{4ADA1971-FE3C-4281-AEEF-1EE47324F02F}">
      <dgm:prSet phldrT="[Text]" custT="1"/>
      <dgm:spPr/>
      <dgm:t>
        <a:bodyPr/>
        <a:lstStyle/>
        <a:p>
          <a:r>
            <a:rPr lang="uk-UA" sz="1800" b="0" dirty="0">
              <a:latin typeface="Calibri" panose="020F0502020204030204" pitchFamily="34" charset="0"/>
              <a:cs typeface="Calibri" panose="020F0502020204030204" pitchFamily="34" charset="0"/>
            </a:rPr>
            <a:t>Затвердження фінансування та грантової допомоги (Компонент 3)</a:t>
          </a:r>
        </a:p>
      </dgm:t>
    </dgm:pt>
    <dgm:pt modelId="{9E5EF798-B30E-4BF6-AE7E-415EAF12DF55}" type="parTrans" cxnId="{25C874EC-1420-479B-ACCC-5F87D65332E5}">
      <dgm:prSet/>
      <dgm:spPr/>
      <dgm:t>
        <a:bodyPr/>
        <a:lstStyle/>
        <a:p>
          <a:endParaRPr lang="en-US" sz="1800" b="0">
            <a:latin typeface="Calibri" panose="020F0502020204030204" pitchFamily="34" charset="0"/>
            <a:cs typeface="Calibri" panose="020F0502020204030204" pitchFamily="34" charset="0"/>
          </a:endParaRPr>
        </a:p>
      </dgm:t>
    </dgm:pt>
    <dgm:pt modelId="{C495883F-9B50-4D5B-80B1-086D91815A22}" type="sibTrans" cxnId="{25C874EC-1420-479B-ACCC-5F87D65332E5}">
      <dgm:prSet/>
      <dgm:spPr/>
      <dgm:t>
        <a:bodyPr/>
        <a:lstStyle/>
        <a:p>
          <a:endParaRPr lang="en-US" sz="1800" b="0">
            <a:latin typeface="Calibri" panose="020F0502020204030204" pitchFamily="34" charset="0"/>
            <a:cs typeface="Calibri" panose="020F0502020204030204" pitchFamily="34" charset="0"/>
          </a:endParaRPr>
        </a:p>
      </dgm:t>
    </dgm:pt>
    <dgm:pt modelId="{C5F20B02-7F25-4663-9A21-402463FB265B}">
      <dgm:prSet phldrT="[Text]" custT="1"/>
      <dgm:spPr/>
      <dgm:t>
        <a:bodyPr/>
        <a:lstStyle/>
        <a:p>
          <a:r>
            <a:rPr lang="uk-UA" sz="1800" b="0" dirty="0">
              <a:latin typeface="Calibri" panose="020F0502020204030204" pitchFamily="34" charset="0"/>
              <a:cs typeface="Calibri" panose="020F0502020204030204" pitchFamily="34" charset="0"/>
            </a:rPr>
            <a:t>Впровадження інвестиційної програми</a:t>
          </a:r>
        </a:p>
      </dgm:t>
    </dgm:pt>
    <dgm:pt modelId="{74C2FA12-D709-47FC-A9B7-ABCFA0679C35}" type="parTrans" cxnId="{7B885427-4A48-4687-893A-2522FCE64BCA}">
      <dgm:prSet/>
      <dgm:spPr/>
      <dgm:t>
        <a:bodyPr/>
        <a:lstStyle/>
        <a:p>
          <a:endParaRPr lang="en-US" sz="1800" b="0">
            <a:latin typeface="Calibri" panose="020F0502020204030204" pitchFamily="34" charset="0"/>
            <a:cs typeface="Calibri" panose="020F0502020204030204" pitchFamily="34" charset="0"/>
          </a:endParaRPr>
        </a:p>
      </dgm:t>
    </dgm:pt>
    <dgm:pt modelId="{3357AD9B-B39D-4E11-BCC1-2EB3C9DA3ABB}" type="sibTrans" cxnId="{7B885427-4A48-4687-893A-2522FCE64BCA}">
      <dgm:prSet/>
      <dgm:spPr/>
      <dgm:t>
        <a:bodyPr/>
        <a:lstStyle/>
        <a:p>
          <a:endParaRPr lang="en-US" sz="1800" b="0">
            <a:latin typeface="Calibri" panose="020F0502020204030204" pitchFamily="34" charset="0"/>
            <a:cs typeface="Calibri" panose="020F0502020204030204" pitchFamily="34" charset="0"/>
          </a:endParaRPr>
        </a:p>
      </dgm:t>
    </dgm:pt>
    <dgm:pt modelId="{A4F4BE19-20F9-4361-8892-24105CBF06EB}">
      <dgm:prSet phldrT="[Text]" custT="1"/>
      <dgm:spPr/>
      <dgm:t>
        <a:bodyPr/>
        <a:lstStyle/>
        <a:p>
          <a:r>
            <a:rPr lang="uk-UA" sz="1800" b="0" dirty="0">
              <a:latin typeface="Calibri" panose="020F0502020204030204" pitchFamily="34" charset="0"/>
              <a:cs typeface="Calibri" panose="020F0502020204030204" pitchFamily="34" charset="0"/>
            </a:rPr>
            <a:t>Верифікація та виплата гранту</a:t>
          </a:r>
        </a:p>
      </dgm:t>
    </dgm:pt>
    <dgm:pt modelId="{E5B7D1C0-855D-4AE7-B57C-93765E6DF8DB}" type="parTrans" cxnId="{C027CB6B-43A2-4114-BFEB-77A4D335F006}">
      <dgm:prSet/>
      <dgm:spPr/>
      <dgm:t>
        <a:bodyPr/>
        <a:lstStyle/>
        <a:p>
          <a:endParaRPr lang="en-US" sz="1800" b="0">
            <a:latin typeface="Calibri" panose="020F0502020204030204" pitchFamily="34" charset="0"/>
            <a:cs typeface="Calibri" panose="020F0502020204030204" pitchFamily="34" charset="0"/>
          </a:endParaRPr>
        </a:p>
      </dgm:t>
    </dgm:pt>
    <dgm:pt modelId="{98ADE345-9DB4-4206-87BF-C7488930B0B6}" type="sibTrans" cxnId="{C027CB6B-43A2-4114-BFEB-77A4D335F006}">
      <dgm:prSet/>
      <dgm:spPr/>
      <dgm:t>
        <a:bodyPr/>
        <a:lstStyle/>
        <a:p>
          <a:endParaRPr lang="en-US" sz="1800" b="0">
            <a:latin typeface="Calibri" panose="020F0502020204030204" pitchFamily="34" charset="0"/>
            <a:cs typeface="Calibri" panose="020F0502020204030204" pitchFamily="34" charset="0"/>
          </a:endParaRPr>
        </a:p>
      </dgm:t>
    </dgm:pt>
    <dgm:pt modelId="{3AFE4D9A-1219-4A17-9E03-3A0BD97C7794}">
      <dgm:prSet phldrT="[Text]" custT="1"/>
      <dgm:spPr/>
      <dgm:t>
        <a:bodyPr/>
        <a:lstStyle/>
        <a:p>
          <a:r>
            <a:rPr lang="uk-UA" sz="1800" b="0" dirty="0">
              <a:latin typeface="Calibri" panose="020F0502020204030204" pitchFamily="34" charset="0"/>
              <a:cs typeface="Calibri" panose="020F0502020204030204" pitchFamily="34" charset="0"/>
            </a:rPr>
            <a:t>Моніторинг та звітність</a:t>
          </a:r>
        </a:p>
      </dgm:t>
    </dgm:pt>
    <dgm:pt modelId="{D36198D4-F27D-47F1-B315-85A2A53B2625}" type="parTrans" cxnId="{847F69FD-69E0-46C5-BF2B-E78533C3179E}">
      <dgm:prSet/>
      <dgm:spPr/>
      <dgm:t>
        <a:bodyPr/>
        <a:lstStyle/>
        <a:p>
          <a:endParaRPr lang="en-US" sz="1800" b="0">
            <a:latin typeface="Calibri" panose="020F0502020204030204" pitchFamily="34" charset="0"/>
            <a:cs typeface="Calibri" panose="020F0502020204030204" pitchFamily="34" charset="0"/>
          </a:endParaRPr>
        </a:p>
      </dgm:t>
    </dgm:pt>
    <dgm:pt modelId="{F9306DE6-AE67-4422-909B-86ED791FF287}" type="sibTrans" cxnId="{847F69FD-69E0-46C5-BF2B-E78533C3179E}">
      <dgm:prSet/>
      <dgm:spPr/>
      <dgm:t>
        <a:bodyPr/>
        <a:lstStyle/>
        <a:p>
          <a:endParaRPr lang="en-US" sz="1800" b="0">
            <a:latin typeface="Calibri" panose="020F0502020204030204" pitchFamily="34" charset="0"/>
            <a:cs typeface="Calibri" panose="020F0502020204030204" pitchFamily="34" charset="0"/>
          </a:endParaRPr>
        </a:p>
      </dgm:t>
    </dgm:pt>
    <dgm:pt modelId="{B6BACA9D-83CD-483F-984C-0214710E6A9A}" type="pres">
      <dgm:prSet presAssocID="{B06615CF-A0EA-4A87-B5E6-241FC146C130}" presName="Name0" presStyleCnt="0">
        <dgm:presLayoutVars>
          <dgm:dir/>
          <dgm:animLvl val="lvl"/>
          <dgm:resizeHandles val="exact"/>
        </dgm:presLayoutVars>
      </dgm:prSet>
      <dgm:spPr/>
    </dgm:pt>
    <dgm:pt modelId="{25DBAE83-7734-418D-9F83-247190C709F7}" type="pres">
      <dgm:prSet presAssocID="{3AFE4D9A-1219-4A17-9E03-3A0BD97C7794}" presName="boxAndChildren" presStyleCnt="0"/>
      <dgm:spPr/>
    </dgm:pt>
    <dgm:pt modelId="{C7D35F99-E935-4658-B1BB-5748D34939DB}" type="pres">
      <dgm:prSet presAssocID="{3AFE4D9A-1219-4A17-9E03-3A0BD97C7794}" presName="parentTextBox" presStyleLbl="node1" presStyleIdx="0" presStyleCnt="7"/>
      <dgm:spPr/>
      <dgm:t>
        <a:bodyPr/>
        <a:lstStyle/>
        <a:p>
          <a:endParaRPr lang="en-US"/>
        </a:p>
      </dgm:t>
    </dgm:pt>
    <dgm:pt modelId="{97291DC5-DDD5-43E8-9BEC-DAC89E5D6CD4}" type="pres">
      <dgm:prSet presAssocID="{98ADE345-9DB4-4206-87BF-C7488930B0B6}" presName="sp" presStyleCnt="0"/>
      <dgm:spPr/>
    </dgm:pt>
    <dgm:pt modelId="{F0AF0A7B-067D-4976-A229-84D2AA1E3B36}" type="pres">
      <dgm:prSet presAssocID="{A4F4BE19-20F9-4361-8892-24105CBF06EB}" presName="arrowAndChildren" presStyleCnt="0"/>
      <dgm:spPr/>
    </dgm:pt>
    <dgm:pt modelId="{4C597C44-6688-4662-8391-3200F6F951EC}" type="pres">
      <dgm:prSet presAssocID="{A4F4BE19-20F9-4361-8892-24105CBF06EB}" presName="parentTextArrow" presStyleLbl="node1" presStyleIdx="1" presStyleCnt="7"/>
      <dgm:spPr/>
      <dgm:t>
        <a:bodyPr/>
        <a:lstStyle/>
        <a:p>
          <a:endParaRPr lang="en-US"/>
        </a:p>
      </dgm:t>
    </dgm:pt>
    <dgm:pt modelId="{45E22615-FD17-4BD7-ABFD-D6E4F39389C9}" type="pres">
      <dgm:prSet presAssocID="{3357AD9B-B39D-4E11-BCC1-2EB3C9DA3ABB}" presName="sp" presStyleCnt="0"/>
      <dgm:spPr/>
    </dgm:pt>
    <dgm:pt modelId="{C2288D18-20A6-49F4-992E-7822A7879F58}" type="pres">
      <dgm:prSet presAssocID="{C5F20B02-7F25-4663-9A21-402463FB265B}" presName="arrowAndChildren" presStyleCnt="0"/>
      <dgm:spPr/>
    </dgm:pt>
    <dgm:pt modelId="{70C97A2E-249F-4B17-9D66-A49A62C53F5C}" type="pres">
      <dgm:prSet presAssocID="{C5F20B02-7F25-4663-9A21-402463FB265B}" presName="parentTextArrow" presStyleLbl="node1" presStyleIdx="2" presStyleCnt="7"/>
      <dgm:spPr/>
      <dgm:t>
        <a:bodyPr/>
        <a:lstStyle/>
        <a:p>
          <a:endParaRPr lang="en-US"/>
        </a:p>
      </dgm:t>
    </dgm:pt>
    <dgm:pt modelId="{5898A04E-7178-4D4B-B947-196F3A4256C1}" type="pres">
      <dgm:prSet presAssocID="{C495883F-9B50-4D5B-80B1-086D91815A22}" presName="sp" presStyleCnt="0"/>
      <dgm:spPr/>
    </dgm:pt>
    <dgm:pt modelId="{E929D037-0EB8-439E-9CC4-B1289385D709}" type="pres">
      <dgm:prSet presAssocID="{4ADA1971-FE3C-4281-AEEF-1EE47324F02F}" presName="arrowAndChildren" presStyleCnt="0"/>
      <dgm:spPr/>
    </dgm:pt>
    <dgm:pt modelId="{497C8C46-9EDC-4E3F-AC84-C84F79990B34}" type="pres">
      <dgm:prSet presAssocID="{4ADA1971-FE3C-4281-AEEF-1EE47324F02F}" presName="parentTextArrow" presStyleLbl="node1" presStyleIdx="3" presStyleCnt="7"/>
      <dgm:spPr/>
      <dgm:t>
        <a:bodyPr/>
        <a:lstStyle/>
        <a:p>
          <a:endParaRPr lang="en-US"/>
        </a:p>
      </dgm:t>
    </dgm:pt>
    <dgm:pt modelId="{993AEE88-9DE9-4257-BB78-D97ACF852E12}" type="pres">
      <dgm:prSet presAssocID="{6CE5CFD7-14E4-4EA1-9C8F-94F1CE2B048A}" presName="sp" presStyleCnt="0"/>
      <dgm:spPr/>
    </dgm:pt>
    <dgm:pt modelId="{A02D7262-7E04-49D5-AD3F-D3800EAD0ADD}" type="pres">
      <dgm:prSet presAssocID="{530B3AF5-1649-4AA2-8971-F64337945A32}" presName="arrowAndChildren" presStyleCnt="0"/>
      <dgm:spPr/>
    </dgm:pt>
    <dgm:pt modelId="{F5E3DED5-C9A1-4851-9B28-BE1283D8A8C1}" type="pres">
      <dgm:prSet presAssocID="{530B3AF5-1649-4AA2-8971-F64337945A32}" presName="parentTextArrow" presStyleLbl="node1" presStyleIdx="4" presStyleCnt="7"/>
      <dgm:spPr/>
      <dgm:t>
        <a:bodyPr/>
        <a:lstStyle/>
        <a:p>
          <a:endParaRPr lang="en-US"/>
        </a:p>
      </dgm:t>
    </dgm:pt>
    <dgm:pt modelId="{23FB66B5-623D-4D78-8A60-A808C39DD798}" type="pres">
      <dgm:prSet presAssocID="{8F30AE39-1D34-451F-A5F9-8DAC822C928B}" presName="sp" presStyleCnt="0"/>
      <dgm:spPr/>
    </dgm:pt>
    <dgm:pt modelId="{F5366DC7-9D07-4EAC-9EC4-643BA159AD69}" type="pres">
      <dgm:prSet presAssocID="{4E7A7CE2-BCF1-4B6B-9CE8-4AE728F8241A}" presName="arrowAndChildren" presStyleCnt="0"/>
      <dgm:spPr/>
    </dgm:pt>
    <dgm:pt modelId="{2F2A9BD7-FE14-4E3A-8B30-644AE9BAC5A5}" type="pres">
      <dgm:prSet presAssocID="{4E7A7CE2-BCF1-4B6B-9CE8-4AE728F8241A}" presName="parentTextArrow" presStyleLbl="node1" presStyleIdx="5" presStyleCnt="7"/>
      <dgm:spPr/>
      <dgm:t>
        <a:bodyPr/>
        <a:lstStyle/>
        <a:p>
          <a:endParaRPr lang="en-US"/>
        </a:p>
      </dgm:t>
    </dgm:pt>
    <dgm:pt modelId="{39B019A3-4964-405C-BA99-089727DC5819}" type="pres">
      <dgm:prSet presAssocID="{B40C595A-399C-4110-BCF3-8B0280D6510C}" presName="sp" presStyleCnt="0"/>
      <dgm:spPr/>
    </dgm:pt>
    <dgm:pt modelId="{355A7F11-92ED-481B-B5AD-E7DDA8FED69C}" type="pres">
      <dgm:prSet presAssocID="{D48CDE8B-CBF5-403E-8047-DA9228A3DDE3}" presName="arrowAndChildren" presStyleCnt="0"/>
      <dgm:spPr/>
    </dgm:pt>
    <dgm:pt modelId="{7C5C0C3E-7B9F-403E-A0CA-51175448995D}" type="pres">
      <dgm:prSet presAssocID="{D48CDE8B-CBF5-403E-8047-DA9228A3DDE3}" presName="parentTextArrow" presStyleLbl="node1" presStyleIdx="6" presStyleCnt="7"/>
      <dgm:spPr/>
      <dgm:t>
        <a:bodyPr/>
        <a:lstStyle/>
        <a:p>
          <a:endParaRPr lang="en-US"/>
        </a:p>
      </dgm:t>
    </dgm:pt>
  </dgm:ptLst>
  <dgm:cxnLst>
    <dgm:cxn modelId="{0A194B85-CA47-4920-B74A-8763F67496DE}" srcId="{B06615CF-A0EA-4A87-B5E6-241FC146C130}" destId="{D48CDE8B-CBF5-403E-8047-DA9228A3DDE3}" srcOrd="0" destOrd="0" parTransId="{9EA26F57-CEC7-4891-A393-A784118DCFF3}" sibTransId="{B40C595A-399C-4110-BCF3-8B0280D6510C}"/>
    <dgm:cxn modelId="{609081EE-EBB3-4B13-91C8-97E83E971E2C}" type="presOf" srcId="{530B3AF5-1649-4AA2-8971-F64337945A32}" destId="{F5E3DED5-C9A1-4851-9B28-BE1283D8A8C1}" srcOrd="0" destOrd="0" presId="urn:microsoft.com/office/officeart/2005/8/layout/process4"/>
    <dgm:cxn modelId="{D230E2E0-E273-482A-928E-F76EBA47BF50}" type="presOf" srcId="{4E7A7CE2-BCF1-4B6B-9CE8-4AE728F8241A}" destId="{2F2A9BD7-FE14-4E3A-8B30-644AE9BAC5A5}" srcOrd="0" destOrd="0" presId="urn:microsoft.com/office/officeart/2005/8/layout/process4"/>
    <dgm:cxn modelId="{847F69FD-69E0-46C5-BF2B-E78533C3179E}" srcId="{B06615CF-A0EA-4A87-B5E6-241FC146C130}" destId="{3AFE4D9A-1219-4A17-9E03-3A0BD97C7794}" srcOrd="6" destOrd="0" parTransId="{D36198D4-F27D-47F1-B315-85A2A53B2625}" sibTransId="{F9306DE6-AE67-4422-909B-86ED791FF287}"/>
    <dgm:cxn modelId="{7112C9AA-EBF4-4F14-948B-D1A25D6BD4D7}" type="presOf" srcId="{4ADA1971-FE3C-4281-AEEF-1EE47324F02F}" destId="{497C8C46-9EDC-4E3F-AC84-C84F79990B34}" srcOrd="0" destOrd="0" presId="urn:microsoft.com/office/officeart/2005/8/layout/process4"/>
    <dgm:cxn modelId="{885EE69D-749F-472C-8397-10F577A15A13}" type="presOf" srcId="{A4F4BE19-20F9-4361-8892-24105CBF06EB}" destId="{4C597C44-6688-4662-8391-3200F6F951EC}" srcOrd="0" destOrd="0" presId="urn:microsoft.com/office/officeart/2005/8/layout/process4"/>
    <dgm:cxn modelId="{DFFF6279-AF74-4F78-8050-5CDA764607B8}" type="presOf" srcId="{B06615CF-A0EA-4A87-B5E6-241FC146C130}" destId="{B6BACA9D-83CD-483F-984C-0214710E6A9A}" srcOrd="0" destOrd="0" presId="urn:microsoft.com/office/officeart/2005/8/layout/process4"/>
    <dgm:cxn modelId="{38BF1912-2037-45C5-9C10-4565F63FEF2C}" srcId="{B06615CF-A0EA-4A87-B5E6-241FC146C130}" destId="{4E7A7CE2-BCF1-4B6B-9CE8-4AE728F8241A}" srcOrd="1" destOrd="0" parTransId="{F155F6D4-F55B-4090-A19D-9A0C4E60396D}" sibTransId="{8F30AE39-1D34-451F-A5F9-8DAC822C928B}"/>
    <dgm:cxn modelId="{0116F9E6-903A-45F6-80A1-4A2AD62550A5}" type="presOf" srcId="{D48CDE8B-CBF5-403E-8047-DA9228A3DDE3}" destId="{7C5C0C3E-7B9F-403E-A0CA-51175448995D}" srcOrd="0" destOrd="0" presId="urn:microsoft.com/office/officeart/2005/8/layout/process4"/>
    <dgm:cxn modelId="{2275D1FE-31E4-40BC-AE6C-4835ADFB983B}" type="presOf" srcId="{C5F20B02-7F25-4663-9A21-402463FB265B}" destId="{70C97A2E-249F-4B17-9D66-A49A62C53F5C}" srcOrd="0" destOrd="0" presId="urn:microsoft.com/office/officeart/2005/8/layout/process4"/>
    <dgm:cxn modelId="{7B885427-4A48-4687-893A-2522FCE64BCA}" srcId="{B06615CF-A0EA-4A87-B5E6-241FC146C130}" destId="{C5F20B02-7F25-4663-9A21-402463FB265B}" srcOrd="4" destOrd="0" parTransId="{74C2FA12-D709-47FC-A9B7-ABCFA0679C35}" sibTransId="{3357AD9B-B39D-4E11-BCC1-2EB3C9DA3ABB}"/>
    <dgm:cxn modelId="{25C874EC-1420-479B-ACCC-5F87D65332E5}" srcId="{B06615CF-A0EA-4A87-B5E6-241FC146C130}" destId="{4ADA1971-FE3C-4281-AEEF-1EE47324F02F}" srcOrd="3" destOrd="0" parTransId="{9E5EF798-B30E-4BF6-AE7E-415EAF12DF55}" sibTransId="{C495883F-9B50-4D5B-80B1-086D91815A22}"/>
    <dgm:cxn modelId="{7D63D8D7-A57A-44EB-8A71-0F885D9C9658}" type="presOf" srcId="{3AFE4D9A-1219-4A17-9E03-3A0BD97C7794}" destId="{C7D35F99-E935-4658-B1BB-5748D34939DB}" srcOrd="0" destOrd="0" presId="urn:microsoft.com/office/officeart/2005/8/layout/process4"/>
    <dgm:cxn modelId="{3542E639-5F64-4944-8BE2-D9745AC48B9C}" srcId="{B06615CF-A0EA-4A87-B5E6-241FC146C130}" destId="{530B3AF5-1649-4AA2-8971-F64337945A32}" srcOrd="2" destOrd="0" parTransId="{96F2EACC-C1AD-40B1-AE1A-5AFA2F328682}" sibTransId="{6CE5CFD7-14E4-4EA1-9C8F-94F1CE2B048A}"/>
    <dgm:cxn modelId="{C027CB6B-43A2-4114-BFEB-77A4D335F006}" srcId="{B06615CF-A0EA-4A87-B5E6-241FC146C130}" destId="{A4F4BE19-20F9-4361-8892-24105CBF06EB}" srcOrd="5" destOrd="0" parTransId="{E5B7D1C0-855D-4AE7-B57C-93765E6DF8DB}" sibTransId="{98ADE345-9DB4-4206-87BF-C7488930B0B6}"/>
    <dgm:cxn modelId="{C564B589-24FF-4826-8940-6FBF1B18EFA6}" type="presParOf" srcId="{B6BACA9D-83CD-483F-984C-0214710E6A9A}" destId="{25DBAE83-7734-418D-9F83-247190C709F7}" srcOrd="0" destOrd="0" presId="urn:microsoft.com/office/officeart/2005/8/layout/process4"/>
    <dgm:cxn modelId="{55C96705-1331-45D8-A2F3-2DD40928EC4A}" type="presParOf" srcId="{25DBAE83-7734-418D-9F83-247190C709F7}" destId="{C7D35F99-E935-4658-B1BB-5748D34939DB}" srcOrd="0" destOrd="0" presId="urn:microsoft.com/office/officeart/2005/8/layout/process4"/>
    <dgm:cxn modelId="{EAB162F7-5C37-4FB4-B88A-4EC891DBA4A1}" type="presParOf" srcId="{B6BACA9D-83CD-483F-984C-0214710E6A9A}" destId="{97291DC5-DDD5-43E8-9BEC-DAC89E5D6CD4}" srcOrd="1" destOrd="0" presId="urn:microsoft.com/office/officeart/2005/8/layout/process4"/>
    <dgm:cxn modelId="{27190E3B-9765-4BED-867E-38E292C0EB89}" type="presParOf" srcId="{B6BACA9D-83CD-483F-984C-0214710E6A9A}" destId="{F0AF0A7B-067D-4976-A229-84D2AA1E3B36}" srcOrd="2" destOrd="0" presId="urn:microsoft.com/office/officeart/2005/8/layout/process4"/>
    <dgm:cxn modelId="{A84EA20C-D8E0-4194-9F56-C888F6FF0E7E}" type="presParOf" srcId="{F0AF0A7B-067D-4976-A229-84D2AA1E3B36}" destId="{4C597C44-6688-4662-8391-3200F6F951EC}" srcOrd="0" destOrd="0" presId="urn:microsoft.com/office/officeart/2005/8/layout/process4"/>
    <dgm:cxn modelId="{3F8A88D5-1053-4E81-A5CB-8F83AA6E7502}" type="presParOf" srcId="{B6BACA9D-83CD-483F-984C-0214710E6A9A}" destId="{45E22615-FD17-4BD7-ABFD-D6E4F39389C9}" srcOrd="3" destOrd="0" presId="urn:microsoft.com/office/officeart/2005/8/layout/process4"/>
    <dgm:cxn modelId="{5626BB43-72DD-4B65-839E-BE9B40D4CEC1}" type="presParOf" srcId="{B6BACA9D-83CD-483F-984C-0214710E6A9A}" destId="{C2288D18-20A6-49F4-992E-7822A7879F58}" srcOrd="4" destOrd="0" presId="urn:microsoft.com/office/officeart/2005/8/layout/process4"/>
    <dgm:cxn modelId="{E504C4F9-77FF-4691-B6A7-4795C6A782BF}" type="presParOf" srcId="{C2288D18-20A6-49F4-992E-7822A7879F58}" destId="{70C97A2E-249F-4B17-9D66-A49A62C53F5C}" srcOrd="0" destOrd="0" presId="urn:microsoft.com/office/officeart/2005/8/layout/process4"/>
    <dgm:cxn modelId="{A3D727EA-EE8A-483C-8968-E718291375AD}" type="presParOf" srcId="{B6BACA9D-83CD-483F-984C-0214710E6A9A}" destId="{5898A04E-7178-4D4B-B947-196F3A4256C1}" srcOrd="5" destOrd="0" presId="urn:microsoft.com/office/officeart/2005/8/layout/process4"/>
    <dgm:cxn modelId="{997A7ECF-9578-4814-8372-2E7E7A58CA82}" type="presParOf" srcId="{B6BACA9D-83CD-483F-984C-0214710E6A9A}" destId="{E929D037-0EB8-439E-9CC4-B1289385D709}" srcOrd="6" destOrd="0" presId="urn:microsoft.com/office/officeart/2005/8/layout/process4"/>
    <dgm:cxn modelId="{1FC229B7-EBBB-4902-B7EF-42C302FCD00D}" type="presParOf" srcId="{E929D037-0EB8-439E-9CC4-B1289385D709}" destId="{497C8C46-9EDC-4E3F-AC84-C84F79990B34}" srcOrd="0" destOrd="0" presId="urn:microsoft.com/office/officeart/2005/8/layout/process4"/>
    <dgm:cxn modelId="{1F01737E-3C83-4DBB-9BF5-D5A7664D6E83}" type="presParOf" srcId="{B6BACA9D-83CD-483F-984C-0214710E6A9A}" destId="{993AEE88-9DE9-4257-BB78-D97ACF852E12}" srcOrd="7" destOrd="0" presId="urn:microsoft.com/office/officeart/2005/8/layout/process4"/>
    <dgm:cxn modelId="{1665692E-9436-4D6E-88C6-349A56BA2E83}" type="presParOf" srcId="{B6BACA9D-83CD-483F-984C-0214710E6A9A}" destId="{A02D7262-7E04-49D5-AD3F-D3800EAD0ADD}" srcOrd="8" destOrd="0" presId="urn:microsoft.com/office/officeart/2005/8/layout/process4"/>
    <dgm:cxn modelId="{795BF747-9539-464B-BC15-103E877BF97D}" type="presParOf" srcId="{A02D7262-7E04-49D5-AD3F-D3800EAD0ADD}" destId="{F5E3DED5-C9A1-4851-9B28-BE1283D8A8C1}" srcOrd="0" destOrd="0" presId="urn:microsoft.com/office/officeart/2005/8/layout/process4"/>
    <dgm:cxn modelId="{BB234B15-D010-40B4-B77D-B6255D718F55}" type="presParOf" srcId="{B6BACA9D-83CD-483F-984C-0214710E6A9A}" destId="{23FB66B5-623D-4D78-8A60-A808C39DD798}" srcOrd="9" destOrd="0" presId="urn:microsoft.com/office/officeart/2005/8/layout/process4"/>
    <dgm:cxn modelId="{81CB453E-719E-4332-A146-25614CCD5B40}" type="presParOf" srcId="{B6BACA9D-83CD-483F-984C-0214710E6A9A}" destId="{F5366DC7-9D07-4EAC-9EC4-643BA159AD69}" srcOrd="10" destOrd="0" presId="urn:microsoft.com/office/officeart/2005/8/layout/process4"/>
    <dgm:cxn modelId="{CC399438-83AC-41F7-BC8A-E5E42AEE2E5E}" type="presParOf" srcId="{F5366DC7-9D07-4EAC-9EC4-643BA159AD69}" destId="{2F2A9BD7-FE14-4E3A-8B30-644AE9BAC5A5}" srcOrd="0" destOrd="0" presId="urn:microsoft.com/office/officeart/2005/8/layout/process4"/>
    <dgm:cxn modelId="{D1A28FAC-682A-4C9C-86D9-FE7F605D9DCE}" type="presParOf" srcId="{B6BACA9D-83CD-483F-984C-0214710E6A9A}" destId="{39B019A3-4964-405C-BA99-089727DC5819}" srcOrd="11" destOrd="0" presId="urn:microsoft.com/office/officeart/2005/8/layout/process4"/>
    <dgm:cxn modelId="{347187A8-213D-4071-B4F2-7808BB10A27A}" type="presParOf" srcId="{B6BACA9D-83CD-483F-984C-0214710E6A9A}" destId="{355A7F11-92ED-481B-B5AD-E7DDA8FED69C}" srcOrd="12" destOrd="0" presId="urn:microsoft.com/office/officeart/2005/8/layout/process4"/>
    <dgm:cxn modelId="{0A32BAD1-BFEF-46B2-8EC2-9922481D488A}" type="presParOf" srcId="{355A7F11-92ED-481B-B5AD-E7DDA8FED69C}" destId="{7C5C0C3E-7B9F-403E-A0CA-51175448995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D35F99-E935-4658-B1BB-5748D34939DB}">
      <dsp:nvSpPr>
        <dsp:cNvPr id="0" name=""/>
        <dsp:cNvSpPr/>
      </dsp:nvSpPr>
      <dsp:spPr>
        <a:xfrm>
          <a:off x="0" y="4533003"/>
          <a:ext cx="8371840" cy="4960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uk-UA" sz="1800" b="0" kern="1200" dirty="0">
              <a:latin typeface="Calibri" panose="020F0502020204030204" pitchFamily="34" charset="0"/>
              <a:cs typeface="Calibri" panose="020F0502020204030204" pitchFamily="34" charset="0"/>
            </a:rPr>
            <a:t>Моніторинг та звітність</a:t>
          </a:r>
        </a:p>
      </dsp:txBody>
      <dsp:txXfrm>
        <a:off x="0" y="4533003"/>
        <a:ext cx="8371840" cy="496044"/>
      </dsp:txXfrm>
    </dsp:sp>
    <dsp:sp modelId="{4C597C44-6688-4662-8391-3200F6F951EC}">
      <dsp:nvSpPr>
        <dsp:cNvPr id="0" name=""/>
        <dsp:cNvSpPr/>
      </dsp:nvSpPr>
      <dsp:spPr>
        <a:xfrm rot="10800000">
          <a:off x="0" y="3777528"/>
          <a:ext cx="8371840" cy="76291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uk-UA" sz="1800" b="0" kern="1200" dirty="0">
              <a:latin typeface="Calibri" panose="020F0502020204030204" pitchFamily="34" charset="0"/>
              <a:cs typeface="Calibri" panose="020F0502020204030204" pitchFamily="34" charset="0"/>
            </a:rPr>
            <a:t>Верифікація та виплата гранту</a:t>
          </a:r>
        </a:p>
      </dsp:txBody>
      <dsp:txXfrm rot="10800000">
        <a:off x="0" y="3777528"/>
        <a:ext cx="8371840" cy="495719"/>
      </dsp:txXfrm>
    </dsp:sp>
    <dsp:sp modelId="{70C97A2E-249F-4B17-9D66-A49A62C53F5C}">
      <dsp:nvSpPr>
        <dsp:cNvPr id="0" name=""/>
        <dsp:cNvSpPr/>
      </dsp:nvSpPr>
      <dsp:spPr>
        <a:xfrm rot="10800000">
          <a:off x="0" y="3022053"/>
          <a:ext cx="8371840" cy="76291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uk-UA" sz="1800" b="0" kern="1200" dirty="0">
              <a:latin typeface="Calibri" panose="020F0502020204030204" pitchFamily="34" charset="0"/>
              <a:cs typeface="Calibri" panose="020F0502020204030204" pitchFamily="34" charset="0"/>
            </a:rPr>
            <a:t>Впровадження інвестиційної програми</a:t>
          </a:r>
        </a:p>
      </dsp:txBody>
      <dsp:txXfrm rot="10800000">
        <a:off x="0" y="3022053"/>
        <a:ext cx="8371840" cy="495719"/>
      </dsp:txXfrm>
    </dsp:sp>
    <dsp:sp modelId="{497C8C46-9EDC-4E3F-AC84-C84F79990B34}">
      <dsp:nvSpPr>
        <dsp:cNvPr id="0" name=""/>
        <dsp:cNvSpPr/>
      </dsp:nvSpPr>
      <dsp:spPr>
        <a:xfrm rot="10800000">
          <a:off x="0" y="2266577"/>
          <a:ext cx="8371840" cy="76291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uk-UA" sz="1800" b="0" kern="1200" dirty="0">
              <a:latin typeface="Calibri" panose="020F0502020204030204" pitchFamily="34" charset="0"/>
              <a:cs typeface="Calibri" panose="020F0502020204030204" pitchFamily="34" charset="0"/>
            </a:rPr>
            <a:t>Затвердження фінансування та грантової допомоги (Компонент 3)</a:t>
          </a:r>
        </a:p>
      </dsp:txBody>
      <dsp:txXfrm rot="10800000">
        <a:off x="0" y="2266577"/>
        <a:ext cx="8371840" cy="495719"/>
      </dsp:txXfrm>
    </dsp:sp>
    <dsp:sp modelId="{F5E3DED5-C9A1-4851-9B28-BE1283D8A8C1}">
      <dsp:nvSpPr>
        <dsp:cNvPr id="0" name=""/>
        <dsp:cNvSpPr/>
      </dsp:nvSpPr>
      <dsp:spPr>
        <a:xfrm rot="10800000">
          <a:off x="0" y="1511102"/>
          <a:ext cx="8371840" cy="76291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uk-UA" sz="1800" b="0" kern="1200" dirty="0">
              <a:latin typeface="Calibri" panose="020F0502020204030204" pitchFamily="34" charset="0"/>
              <a:cs typeface="Calibri" panose="020F0502020204030204" pitchFamily="34" charset="0"/>
            </a:rPr>
            <a:t>Комплексна оцінка інвестиційного проекту та грантової допомоги </a:t>
          </a:r>
        </a:p>
      </dsp:txBody>
      <dsp:txXfrm rot="10800000">
        <a:off x="0" y="1511102"/>
        <a:ext cx="8371840" cy="495719"/>
      </dsp:txXfrm>
    </dsp:sp>
    <dsp:sp modelId="{2F2A9BD7-FE14-4E3A-8B30-644AE9BAC5A5}">
      <dsp:nvSpPr>
        <dsp:cNvPr id="0" name=""/>
        <dsp:cNvSpPr/>
      </dsp:nvSpPr>
      <dsp:spPr>
        <a:xfrm rot="10800000">
          <a:off x="0" y="755627"/>
          <a:ext cx="8371840" cy="76291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uk-UA" sz="1800" b="0" kern="1200" dirty="0">
              <a:latin typeface="Calibri" panose="020F0502020204030204" pitchFamily="34" charset="0"/>
              <a:cs typeface="Calibri" panose="020F0502020204030204" pitchFamily="34" charset="0"/>
            </a:rPr>
            <a:t>Підготовчий процес. Технічна підтримка (Компонент 2)</a:t>
          </a:r>
        </a:p>
      </dsp:txBody>
      <dsp:txXfrm rot="10800000">
        <a:off x="0" y="755627"/>
        <a:ext cx="8371840" cy="495719"/>
      </dsp:txXfrm>
    </dsp:sp>
    <dsp:sp modelId="{7C5C0C3E-7B9F-403E-A0CA-51175448995D}">
      <dsp:nvSpPr>
        <dsp:cNvPr id="0" name=""/>
        <dsp:cNvSpPr/>
      </dsp:nvSpPr>
      <dsp:spPr>
        <a:xfrm rot="10800000">
          <a:off x="0" y="152"/>
          <a:ext cx="8371840" cy="76291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uk-UA" sz="1800" b="0" kern="1200" baseline="0" dirty="0">
              <a:latin typeface="Calibri" panose="020F0502020204030204" pitchFamily="34" charset="0"/>
              <a:cs typeface="Calibri" panose="020F0502020204030204" pitchFamily="34" charset="0"/>
            </a:rPr>
            <a:t>Початковий діалог з ЄБРР. Умови потенційного фінансування</a:t>
          </a:r>
        </a:p>
      </dsp:txBody>
      <dsp:txXfrm rot="10800000">
        <a:off x="0" y="152"/>
        <a:ext cx="8371840" cy="495719"/>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6797675" cy="494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Aft>
                <a:spcPct val="0"/>
              </a:spcAft>
              <a:defRPr sz="1200">
                <a:solidFill>
                  <a:schemeClr val="tx1"/>
                </a:solidFill>
                <a:latin typeface="Franklin Gothic Book"/>
                <a:ea typeface="+mn-ea"/>
                <a:cs typeface="Franklin Gothic Book"/>
              </a:defRPr>
            </a:lvl1pPr>
          </a:lstStyle>
          <a:p>
            <a:pPr algn="ctr">
              <a:defRPr/>
            </a:pPr>
            <a:endParaRPr lang="en-US"/>
          </a:p>
        </p:txBody>
      </p:sp>
      <p:sp>
        <p:nvSpPr>
          <p:cNvPr id="6147" name="Rectangle 3"/>
          <p:cNvSpPr>
            <a:spLocks noGrp="1" noChangeArrowheads="1"/>
          </p:cNvSpPr>
          <p:nvPr>
            <p:ph type="dt" sz="quarter" idx="1"/>
          </p:nvPr>
        </p:nvSpPr>
        <p:spPr bwMode="auto">
          <a:xfrm>
            <a:off x="3849688" y="0"/>
            <a:ext cx="2946400" cy="494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Aft>
                <a:spcPct val="0"/>
              </a:spcAft>
              <a:defRPr sz="1200">
                <a:solidFill>
                  <a:schemeClr val="tx1"/>
                </a:solidFill>
                <a:latin typeface="Franklin Gothic Book"/>
                <a:ea typeface="+mn-ea"/>
                <a:cs typeface="Franklin Gothic Book"/>
              </a:defRPr>
            </a:lvl1pPr>
          </a:lstStyle>
          <a:p>
            <a:pPr>
              <a:defRPr/>
            </a:pPr>
            <a:endParaRPr lang="en-US"/>
          </a:p>
        </p:txBody>
      </p:sp>
      <p:sp>
        <p:nvSpPr>
          <p:cNvPr id="6148" name="Rectangle 4"/>
          <p:cNvSpPr>
            <a:spLocks noGrp="1" noChangeArrowheads="1"/>
          </p:cNvSpPr>
          <p:nvPr>
            <p:ph type="ftr" sz="quarter" idx="2"/>
          </p:nvPr>
        </p:nvSpPr>
        <p:spPr bwMode="auto">
          <a:xfrm>
            <a:off x="0" y="9378485"/>
            <a:ext cx="6797675" cy="49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Aft>
                <a:spcPct val="0"/>
              </a:spcAft>
              <a:defRPr sz="1200">
                <a:solidFill>
                  <a:schemeClr val="tx1"/>
                </a:solidFill>
                <a:latin typeface="Franklin Gothic Book"/>
                <a:ea typeface="+mn-ea"/>
                <a:cs typeface="Franklin Gothic Book"/>
              </a:defRPr>
            </a:lvl1pPr>
          </a:lstStyle>
          <a:p>
            <a:pPr algn="ctr">
              <a:defRPr/>
            </a:pPr>
            <a:endParaRPr lang="en-US"/>
          </a:p>
        </p:txBody>
      </p:sp>
      <p:sp>
        <p:nvSpPr>
          <p:cNvPr id="6149" name="Rectangle 5"/>
          <p:cNvSpPr>
            <a:spLocks noGrp="1" noChangeArrowheads="1"/>
          </p:cNvSpPr>
          <p:nvPr>
            <p:ph type="sldNum" sz="quarter" idx="3"/>
          </p:nvPr>
        </p:nvSpPr>
        <p:spPr bwMode="auto">
          <a:xfrm>
            <a:off x="3849688" y="9378485"/>
            <a:ext cx="2946400" cy="49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latin typeface="Franklin Gothic Book"/>
                <a:ea typeface="ＭＳ Ｐゴシック" charset="0"/>
                <a:cs typeface="Franklin Gothic Book"/>
              </a:defRPr>
            </a:lvl1pPr>
          </a:lstStyle>
          <a:p>
            <a:pPr>
              <a:defRPr/>
            </a:pPr>
            <a:fld id="{545DE580-E21A-47DC-B155-6D93C5D697D2}" type="slidenum">
              <a:rPr lang="en-GB"/>
              <a:pPr>
                <a:defRPr/>
              </a:pPr>
              <a:t>‹#›</a:t>
            </a:fld>
            <a:endParaRPr lang="en-GB"/>
          </a:p>
        </p:txBody>
      </p:sp>
    </p:spTree>
    <p:extLst>
      <p:ext uri="{BB962C8B-B14F-4D97-AF65-F5344CB8AC3E}">
        <p14:creationId xmlns:p14="http://schemas.microsoft.com/office/powerpoint/2010/main" val="408807126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6797675" cy="494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Aft>
                <a:spcPct val="0"/>
              </a:spcAft>
              <a:defRPr lang="en-GB"/>
            </a:lvl1pPr>
          </a:lstStyle>
          <a:p>
            <a:pPr>
              <a:defRPr/>
            </a:pPr>
            <a:endParaRPr lang="en-GB"/>
          </a:p>
        </p:txBody>
      </p:sp>
      <p:sp>
        <p:nvSpPr>
          <p:cNvPr id="5123" name="Rectangle 3"/>
          <p:cNvSpPr>
            <a:spLocks noGrp="1" noChangeArrowheads="1"/>
          </p:cNvSpPr>
          <p:nvPr>
            <p:ph type="dt" idx="1"/>
          </p:nvPr>
        </p:nvSpPr>
        <p:spPr bwMode="auto">
          <a:xfrm>
            <a:off x="3849688" y="0"/>
            <a:ext cx="2946400" cy="494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Aft>
                <a:spcPct val="0"/>
              </a:spcAft>
              <a:defRPr sz="1200">
                <a:solidFill>
                  <a:schemeClr val="tx1"/>
                </a:solidFill>
                <a:latin typeface="Franklin Gothic Book"/>
                <a:ea typeface="+mn-ea"/>
                <a:cs typeface="Franklin Gothic Book"/>
              </a:defRPr>
            </a:lvl1pPr>
          </a:lstStyle>
          <a:p>
            <a:pPr>
              <a:defRPr/>
            </a:pPr>
            <a:endParaRPr lang="en-US"/>
          </a:p>
        </p:txBody>
      </p:sp>
      <p:sp>
        <p:nvSpPr>
          <p:cNvPr id="71684"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450" y="4690822"/>
            <a:ext cx="5438775" cy="44429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126" name="Rectangle 6"/>
          <p:cNvSpPr>
            <a:spLocks noGrp="1" noChangeArrowheads="1"/>
          </p:cNvSpPr>
          <p:nvPr>
            <p:ph type="ftr" sz="quarter" idx="4"/>
          </p:nvPr>
        </p:nvSpPr>
        <p:spPr bwMode="auto">
          <a:xfrm>
            <a:off x="0" y="9378485"/>
            <a:ext cx="6797675" cy="49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Aft>
                <a:spcPct val="0"/>
              </a:spcAft>
              <a:defRPr lang="en-GB"/>
            </a:lvl1pPr>
          </a:lstStyle>
          <a:p>
            <a:pPr>
              <a:defRPr/>
            </a:pPr>
            <a:endParaRPr lang="en-GB"/>
          </a:p>
        </p:txBody>
      </p:sp>
      <p:sp>
        <p:nvSpPr>
          <p:cNvPr id="5127" name="Rectangle 7"/>
          <p:cNvSpPr>
            <a:spLocks noGrp="1" noChangeArrowheads="1"/>
          </p:cNvSpPr>
          <p:nvPr>
            <p:ph type="sldNum" sz="quarter" idx="5"/>
          </p:nvPr>
        </p:nvSpPr>
        <p:spPr bwMode="auto">
          <a:xfrm>
            <a:off x="3849688" y="9378485"/>
            <a:ext cx="2946400" cy="49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latin typeface="Franklin Gothic Book"/>
                <a:ea typeface="ＭＳ Ｐゴシック" charset="0"/>
                <a:cs typeface="Franklin Gothic Book"/>
              </a:defRPr>
            </a:lvl1pPr>
          </a:lstStyle>
          <a:p>
            <a:pPr>
              <a:defRPr/>
            </a:pPr>
            <a:fld id="{C0FB6BE1-F5DB-4DBD-B52E-E5A06C9F2A91}" type="slidenum">
              <a:rPr lang="en-GB"/>
              <a:pPr>
                <a:defRPr/>
              </a:pPr>
              <a:t>‹#›</a:t>
            </a:fld>
            <a:endParaRPr lang="en-GB"/>
          </a:p>
        </p:txBody>
      </p:sp>
    </p:spTree>
    <p:extLst>
      <p:ext uri="{BB962C8B-B14F-4D97-AF65-F5344CB8AC3E}">
        <p14:creationId xmlns:p14="http://schemas.microsoft.com/office/powerpoint/2010/main" val="1400373001"/>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Franklin Gothic Book"/>
        <a:ea typeface="ＭＳ Ｐゴシック" pitchFamily="34" charset="-128"/>
        <a:cs typeface="Franklin Gothic Book"/>
      </a:defRPr>
    </a:lvl1pPr>
    <a:lvl2pPr marL="457200" algn="l" rtl="0" eaLnBrk="0" fontAlgn="base" hangingPunct="0">
      <a:spcBef>
        <a:spcPct val="30000"/>
      </a:spcBef>
      <a:spcAft>
        <a:spcPct val="0"/>
      </a:spcAft>
      <a:defRPr sz="1200" kern="1200">
        <a:solidFill>
          <a:schemeClr val="tx1"/>
        </a:solidFill>
        <a:latin typeface="Franklin Gothic Book"/>
        <a:ea typeface="Franklin Gothic Book"/>
        <a:cs typeface="Franklin Gothic Book"/>
      </a:defRPr>
    </a:lvl2pPr>
    <a:lvl3pPr marL="914400" algn="l" rtl="0" eaLnBrk="0" fontAlgn="base" hangingPunct="0">
      <a:spcBef>
        <a:spcPct val="30000"/>
      </a:spcBef>
      <a:spcAft>
        <a:spcPct val="0"/>
      </a:spcAft>
      <a:defRPr sz="1200" kern="1200">
        <a:solidFill>
          <a:schemeClr val="tx1"/>
        </a:solidFill>
        <a:latin typeface="Franklin Gothic Book"/>
        <a:ea typeface="Franklin Gothic Book"/>
        <a:cs typeface="Franklin Gothic Book"/>
      </a:defRPr>
    </a:lvl3pPr>
    <a:lvl4pPr marL="1371600" algn="l" rtl="0" eaLnBrk="0" fontAlgn="base" hangingPunct="0">
      <a:spcBef>
        <a:spcPct val="30000"/>
      </a:spcBef>
      <a:spcAft>
        <a:spcPct val="0"/>
      </a:spcAft>
      <a:defRPr sz="1200" kern="1200">
        <a:solidFill>
          <a:schemeClr val="tx1"/>
        </a:solidFill>
        <a:latin typeface="Franklin Gothic Book"/>
        <a:ea typeface="Franklin Gothic Book"/>
        <a:cs typeface="Franklin Gothic Book"/>
      </a:defRPr>
    </a:lvl4pPr>
    <a:lvl5pPr marL="1828800" algn="l" rtl="0" eaLnBrk="0" fontAlgn="base" hangingPunct="0">
      <a:spcBef>
        <a:spcPct val="30000"/>
      </a:spcBef>
      <a:spcAft>
        <a:spcPct val="0"/>
      </a:spcAft>
      <a:defRPr sz="1200" kern="1200">
        <a:solidFill>
          <a:schemeClr val="tx1"/>
        </a:solidFill>
        <a:latin typeface="Franklin Gothic Book"/>
        <a:ea typeface="Franklin Gothic Book"/>
        <a:cs typeface="Franklin Gothic Book"/>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hidden="1"/>
          <p:cNvSpPr>
            <a:spLocks noGrp="1"/>
          </p:cNvSpPr>
          <p:nvPr>
            <p:ph type="hdr" sz="quarter" idx="10"/>
          </p:nvPr>
        </p:nvSpPr>
        <p:spPr>
          <a:xfrm>
            <a:off x="0" y="0"/>
            <a:ext cx="6797675" cy="494187"/>
          </a:xfrm>
        </p:spPr>
        <p:txBody>
          <a:bodyPr/>
          <a:lstStyle/>
          <a:p>
            <a:pPr>
              <a:defRPr/>
            </a:pPr>
            <a:endParaRPr lang="en-US"/>
          </a:p>
        </p:txBody>
      </p:sp>
      <p:sp>
        <p:nvSpPr>
          <p:cNvPr id="5" name="Footer Placeholder 4" hidden="1"/>
          <p:cNvSpPr>
            <a:spLocks noGrp="1"/>
          </p:cNvSpPr>
          <p:nvPr>
            <p:ph type="ftr" sz="quarter" idx="11"/>
          </p:nvPr>
        </p:nvSpPr>
        <p:spPr>
          <a:xfrm>
            <a:off x="0" y="9378485"/>
            <a:ext cx="6797675" cy="494187"/>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0FB6BE1-F5DB-4DBD-B52E-E5A06C9F2A91}" type="slidenum">
              <a:rPr lang="en-GB" smtClean="0"/>
              <a:pPr>
                <a:defRPr/>
              </a:pPr>
              <a:t>1</a:t>
            </a:fld>
            <a:endParaRPr lang="en-GB"/>
          </a:p>
        </p:txBody>
      </p:sp>
    </p:spTree>
    <p:extLst>
      <p:ext uri="{BB962C8B-B14F-4D97-AF65-F5344CB8AC3E}">
        <p14:creationId xmlns:p14="http://schemas.microsoft.com/office/powerpoint/2010/main" val="2892319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FFFFFF"/>
              </a:solidFill>
              <a:effectLst/>
              <a:uLnTx/>
              <a:uFillTx/>
              <a:latin typeface="Arial"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FFFFFF"/>
              </a:solidFill>
              <a:effectLst/>
              <a:uLnTx/>
              <a:uFillTx/>
              <a:latin typeface="Arial" pitchFamily="34" charset="0"/>
              <a:ea typeface="ＭＳ Ｐゴシック" pitchFamily="34"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0FB6BE1-F5DB-4DBD-B52E-E5A06C9F2A91}" type="slidenum">
              <a:rPr kumimoji="0" lang="en-GB" sz="1200" b="0" i="0" u="none" strike="noStrike" kern="1200" cap="none" spc="0" normalizeH="0" baseline="0" noProof="0" smtClean="0">
                <a:ln>
                  <a:noFill/>
                </a:ln>
                <a:solidFill>
                  <a:srgbClr val="000000"/>
                </a:solidFill>
                <a:effectLst/>
                <a:uLnTx/>
                <a:uFillTx/>
                <a:latin typeface="Franklin Gothic Book"/>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srgbClr val="000000"/>
              </a:solidFill>
              <a:effectLst/>
              <a:uLnTx/>
              <a:uFillTx/>
              <a:latin typeface="Franklin Gothic Book"/>
              <a:ea typeface="ＭＳ Ｐゴシック" charset="0"/>
            </a:endParaRPr>
          </a:p>
        </p:txBody>
      </p:sp>
    </p:spTree>
    <p:extLst>
      <p:ext uri="{BB962C8B-B14F-4D97-AF65-F5344CB8AC3E}">
        <p14:creationId xmlns:p14="http://schemas.microsoft.com/office/powerpoint/2010/main" val="4001778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FFFFFF"/>
              </a:solidFill>
              <a:effectLst/>
              <a:uLnTx/>
              <a:uFillTx/>
              <a:latin typeface="Arial"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FFFFFF"/>
              </a:solidFill>
              <a:effectLst/>
              <a:uLnTx/>
              <a:uFillTx/>
              <a:latin typeface="Arial" pitchFamily="34" charset="0"/>
              <a:ea typeface="ＭＳ Ｐゴシック" pitchFamily="34"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0FB6BE1-F5DB-4DBD-B52E-E5A06C9F2A91}" type="slidenum">
              <a:rPr kumimoji="0" lang="en-GB" sz="1200" b="0" i="0" u="none" strike="noStrike" kern="1200" cap="none" spc="0" normalizeH="0" baseline="0" noProof="0" smtClean="0">
                <a:ln>
                  <a:noFill/>
                </a:ln>
                <a:solidFill>
                  <a:srgbClr val="000000"/>
                </a:solidFill>
                <a:effectLst/>
                <a:uLnTx/>
                <a:uFillTx/>
                <a:latin typeface="Franklin Gothic Book"/>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srgbClr val="000000"/>
              </a:solidFill>
              <a:effectLst/>
              <a:uLnTx/>
              <a:uFillTx/>
              <a:latin typeface="Franklin Gothic Book"/>
              <a:ea typeface="ＭＳ Ｐゴシック" charset="0"/>
            </a:endParaRPr>
          </a:p>
        </p:txBody>
      </p:sp>
    </p:spTree>
    <p:extLst>
      <p:ext uri="{BB962C8B-B14F-4D97-AF65-F5344CB8AC3E}">
        <p14:creationId xmlns:p14="http://schemas.microsoft.com/office/powerpoint/2010/main" val="2490849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FFFFFF"/>
              </a:solidFill>
              <a:effectLst/>
              <a:uLnTx/>
              <a:uFillTx/>
              <a:latin typeface="Arial"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FFFFFF"/>
              </a:solidFill>
              <a:effectLst/>
              <a:uLnTx/>
              <a:uFillTx/>
              <a:latin typeface="Arial" pitchFamily="34" charset="0"/>
              <a:ea typeface="ＭＳ Ｐゴシック" pitchFamily="34"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0FB6BE1-F5DB-4DBD-B52E-E5A06C9F2A91}" type="slidenum">
              <a:rPr kumimoji="0" lang="en-GB" sz="1200" b="0" i="0" u="none" strike="noStrike" kern="1200" cap="none" spc="0" normalizeH="0" baseline="0" noProof="0" smtClean="0">
                <a:ln>
                  <a:noFill/>
                </a:ln>
                <a:solidFill>
                  <a:srgbClr val="000000"/>
                </a:solidFill>
                <a:effectLst/>
                <a:uLnTx/>
                <a:uFillTx/>
                <a:latin typeface="Franklin Gothic Book"/>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srgbClr val="000000"/>
              </a:solidFill>
              <a:effectLst/>
              <a:uLnTx/>
              <a:uFillTx/>
              <a:latin typeface="Franklin Gothic Book"/>
              <a:ea typeface="ＭＳ Ｐゴシック" charset="0"/>
            </a:endParaRPr>
          </a:p>
        </p:txBody>
      </p:sp>
    </p:spTree>
    <p:extLst>
      <p:ext uri="{BB962C8B-B14F-4D97-AF65-F5344CB8AC3E}">
        <p14:creationId xmlns:p14="http://schemas.microsoft.com/office/powerpoint/2010/main" val="3580225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FFFFFF"/>
              </a:solidFill>
              <a:effectLst/>
              <a:uLnTx/>
              <a:uFillTx/>
              <a:latin typeface="Arial"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FFFFFF"/>
              </a:solidFill>
              <a:effectLst/>
              <a:uLnTx/>
              <a:uFillTx/>
              <a:latin typeface="Arial" pitchFamily="34" charset="0"/>
              <a:ea typeface="ＭＳ Ｐゴシック" pitchFamily="34"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0FB6BE1-F5DB-4DBD-B52E-E5A06C9F2A91}" type="slidenum">
              <a:rPr kumimoji="0" lang="en-GB" sz="1200" b="0" i="0" u="none" strike="noStrike" kern="1200" cap="none" spc="0" normalizeH="0" baseline="0" noProof="0" smtClean="0">
                <a:ln>
                  <a:noFill/>
                </a:ln>
                <a:solidFill>
                  <a:srgbClr val="000000"/>
                </a:solidFill>
                <a:effectLst/>
                <a:uLnTx/>
                <a:uFillTx/>
                <a:latin typeface="Franklin Gothic Book"/>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GB" sz="1200" b="0" i="0" u="none" strike="noStrike" kern="1200" cap="none" spc="0" normalizeH="0" baseline="0" noProof="0">
              <a:ln>
                <a:noFill/>
              </a:ln>
              <a:solidFill>
                <a:srgbClr val="000000"/>
              </a:solidFill>
              <a:effectLst/>
              <a:uLnTx/>
              <a:uFillTx/>
              <a:latin typeface="Franklin Gothic Book"/>
              <a:ea typeface="ＭＳ Ｐゴシック" charset="0"/>
            </a:endParaRPr>
          </a:p>
        </p:txBody>
      </p:sp>
    </p:spTree>
    <p:extLst>
      <p:ext uri="{BB962C8B-B14F-4D97-AF65-F5344CB8AC3E}">
        <p14:creationId xmlns:p14="http://schemas.microsoft.com/office/powerpoint/2010/main" val="2561712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FFFFFF"/>
              </a:solidFill>
              <a:effectLst/>
              <a:uLnTx/>
              <a:uFillTx/>
              <a:latin typeface="Arial"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FFFFFF"/>
              </a:solidFill>
              <a:effectLst/>
              <a:uLnTx/>
              <a:uFillTx/>
              <a:latin typeface="Arial" pitchFamily="34" charset="0"/>
              <a:ea typeface="ＭＳ Ｐゴシック" pitchFamily="34"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0FB6BE1-F5DB-4DBD-B52E-E5A06C9F2A91}" type="slidenum">
              <a:rPr kumimoji="0" lang="en-GB" sz="1200" b="0" i="0" u="none" strike="noStrike" kern="1200" cap="none" spc="0" normalizeH="0" baseline="0" noProof="0" smtClean="0">
                <a:ln>
                  <a:noFill/>
                </a:ln>
                <a:solidFill>
                  <a:srgbClr val="000000"/>
                </a:solidFill>
                <a:effectLst/>
                <a:uLnTx/>
                <a:uFillTx/>
                <a:latin typeface="Franklin Gothic Book"/>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a:ln>
                <a:noFill/>
              </a:ln>
              <a:solidFill>
                <a:srgbClr val="000000"/>
              </a:solidFill>
              <a:effectLst/>
              <a:uLnTx/>
              <a:uFillTx/>
              <a:latin typeface="Franklin Gothic Book"/>
              <a:ea typeface="ＭＳ Ｐゴシック" charset="0"/>
            </a:endParaRPr>
          </a:p>
        </p:txBody>
      </p:sp>
    </p:spTree>
    <p:extLst>
      <p:ext uri="{BB962C8B-B14F-4D97-AF65-F5344CB8AC3E}">
        <p14:creationId xmlns:p14="http://schemas.microsoft.com/office/powerpoint/2010/main" val="3252708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FFFFFF"/>
              </a:solidFill>
              <a:effectLst/>
              <a:uLnTx/>
              <a:uFillTx/>
              <a:latin typeface="Arial" pitchFamily="34" charset="0"/>
              <a:ea typeface="ＭＳ Ｐゴシック" pitchFamily="34"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FFFFFF"/>
              </a:solidFill>
              <a:effectLst/>
              <a:uLnTx/>
              <a:uFillTx/>
              <a:latin typeface="Arial" pitchFamily="34" charset="0"/>
              <a:ea typeface="ＭＳ Ｐゴシック" pitchFamily="34"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0FB6BE1-F5DB-4DBD-B52E-E5A06C9F2A91}" type="slidenum">
              <a:rPr kumimoji="0" lang="en-GB" sz="1200" b="0" i="0" u="none" strike="noStrike" kern="1200" cap="none" spc="0" normalizeH="0" baseline="0" noProof="0" smtClean="0">
                <a:ln>
                  <a:noFill/>
                </a:ln>
                <a:solidFill>
                  <a:srgbClr val="000000"/>
                </a:solidFill>
                <a:effectLst/>
                <a:uLnTx/>
                <a:uFillTx/>
                <a:latin typeface="Franklin Gothic Book"/>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sz="1200" b="0" i="0" u="none" strike="noStrike" kern="1200" cap="none" spc="0" normalizeH="0" baseline="0" noProof="0">
              <a:ln>
                <a:noFill/>
              </a:ln>
              <a:solidFill>
                <a:srgbClr val="000000"/>
              </a:solidFill>
              <a:effectLst/>
              <a:uLnTx/>
              <a:uFillTx/>
              <a:latin typeface="Franklin Gothic Book"/>
              <a:ea typeface="ＭＳ Ｐゴシック" charset="0"/>
            </a:endParaRPr>
          </a:p>
        </p:txBody>
      </p:sp>
    </p:spTree>
    <p:extLst>
      <p:ext uri="{BB962C8B-B14F-4D97-AF65-F5344CB8AC3E}">
        <p14:creationId xmlns:p14="http://schemas.microsoft.com/office/powerpoint/2010/main" val="3289067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4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ru-RU"/>
              <a:t>19 августа 2014 г.</a:t>
            </a:r>
            <a:endParaRPr lang="en-GB"/>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a:latin typeface="Franklin Gothic Book"/>
              </a:rPr>
              <a:t>Simple layouts</a:t>
            </a: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1956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hart + text">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3"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16" name="Text Placeholder 3"/>
          <p:cNvSpPr>
            <a:spLocks noGrp="1"/>
          </p:cNvSpPr>
          <p:nvPr>
            <p:ph type="body" sz="quarter" idx="16"/>
          </p:nvPr>
        </p:nvSpPr>
        <p:spPr>
          <a:xfrm>
            <a:off x="4803774" y="1803400"/>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17" name="Text Placeholder 5"/>
          <p:cNvSpPr>
            <a:spLocks noGrp="1"/>
          </p:cNvSpPr>
          <p:nvPr>
            <p:ph type="body" sz="quarter" idx="17"/>
          </p:nvPr>
        </p:nvSpPr>
        <p:spPr>
          <a:xfrm>
            <a:off x="4803774" y="2527300"/>
            <a:ext cx="3603625" cy="3971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213285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hart + text">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3"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16" name="Text Placeholder 3"/>
          <p:cNvSpPr>
            <a:spLocks noGrp="1"/>
          </p:cNvSpPr>
          <p:nvPr>
            <p:ph type="body" sz="quarter" idx="16"/>
          </p:nvPr>
        </p:nvSpPr>
        <p:spPr>
          <a:xfrm>
            <a:off x="4803774" y="1780836"/>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17" name="Text Placeholder 5"/>
          <p:cNvSpPr>
            <a:spLocks noGrp="1"/>
          </p:cNvSpPr>
          <p:nvPr>
            <p:ph type="body" sz="quarter" idx="17"/>
          </p:nvPr>
        </p:nvSpPr>
        <p:spPr>
          <a:xfrm>
            <a:off x="4803774" y="2499973"/>
            <a:ext cx="3603625" cy="399845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3"/>
          <p:cNvSpPr>
            <a:spLocks noGrp="1"/>
          </p:cNvSpPr>
          <p:nvPr>
            <p:ph type="body" sz="quarter" idx="18"/>
          </p:nvPr>
        </p:nvSpPr>
        <p:spPr>
          <a:xfrm>
            <a:off x="849706" y="1885156"/>
            <a:ext cx="3329348" cy="566737"/>
          </a:xfrm>
        </p:spPr>
        <p:txBody>
          <a:bodyPr/>
          <a:lstStyle>
            <a:lvl1pPr>
              <a:defRPr sz="1800">
                <a:latin typeface="Franklin Gothic Medium" panose="020B0603020102020204" pitchFamily="34" charset="0"/>
              </a:defRPr>
            </a:lvl1pPr>
          </a:lstStyle>
          <a:p>
            <a:pPr lvl="0"/>
            <a:r>
              <a:rPr lang="en-US" dirty="0"/>
              <a:t>Click to edit Master text styles</a:t>
            </a:r>
          </a:p>
        </p:txBody>
      </p:sp>
      <p:sp>
        <p:nvSpPr>
          <p:cNvPr id="19" name="Content Placeholder 8"/>
          <p:cNvSpPr>
            <a:spLocks noGrp="1"/>
          </p:cNvSpPr>
          <p:nvPr>
            <p:ph sz="quarter" idx="19" hasCustomPrompt="1"/>
          </p:nvPr>
        </p:nvSpPr>
        <p:spPr>
          <a:xfrm>
            <a:off x="719136" y="2527300"/>
            <a:ext cx="3579813" cy="39187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2611911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 large chart">
    <p:spTree>
      <p:nvGrpSpPr>
        <p:cNvPr id="1" name=""/>
        <p:cNvGrpSpPr/>
        <p:nvPr/>
      </p:nvGrpSpPr>
      <p:grpSpPr>
        <a:xfrm>
          <a:off x="0" y="0"/>
          <a:ext cx="0" cy="0"/>
          <a:chOff x="0" y="0"/>
          <a:chExt cx="0" cy="0"/>
        </a:xfrm>
      </p:grpSpPr>
      <p:sp>
        <p:nvSpPr>
          <p:cNvPr id="5" name="Round Same Side Corner Rectangle 4"/>
          <p:cNvSpPr/>
          <p:nvPr userDrawn="1"/>
        </p:nvSpPr>
        <p:spPr>
          <a:xfrm>
            <a:off x="3609976" y="1803400"/>
            <a:ext cx="4789488" cy="4657725"/>
          </a:xfrm>
          <a:prstGeom prst="round2SameRect">
            <a:avLst>
              <a:gd name="adj1" fmla="val 3390"/>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4" name="Text Placeholder 3"/>
          <p:cNvSpPr>
            <a:spLocks noGrp="1"/>
          </p:cNvSpPr>
          <p:nvPr>
            <p:ph type="body" sz="quarter" idx="16"/>
          </p:nvPr>
        </p:nvSpPr>
        <p:spPr>
          <a:xfrm>
            <a:off x="719138" y="1803400"/>
            <a:ext cx="2519361" cy="46831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
        <p:nvSpPr>
          <p:cNvPr id="9" name="Content Placeholder 8"/>
          <p:cNvSpPr>
            <a:spLocks noGrp="1"/>
          </p:cNvSpPr>
          <p:nvPr>
            <p:ph sz="quarter" idx="17" hasCustomPrompt="1"/>
          </p:nvPr>
        </p:nvSpPr>
        <p:spPr>
          <a:xfrm>
            <a:off x="3609976" y="1803400"/>
            <a:ext cx="4789488"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331796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chart + text">
    <p:spTree>
      <p:nvGrpSpPr>
        <p:cNvPr id="1" name=""/>
        <p:cNvGrpSpPr/>
        <p:nvPr/>
      </p:nvGrpSpPr>
      <p:grpSpPr>
        <a:xfrm>
          <a:off x="0" y="0"/>
          <a:ext cx="0" cy="0"/>
          <a:chOff x="0" y="0"/>
          <a:chExt cx="0" cy="0"/>
        </a:xfrm>
      </p:grpSpPr>
      <p:sp>
        <p:nvSpPr>
          <p:cNvPr id="5" name="Round Same Side Corner Rectangle 4"/>
          <p:cNvSpPr/>
          <p:nvPr userDrawn="1"/>
        </p:nvSpPr>
        <p:spPr>
          <a:xfrm>
            <a:off x="387350" y="1803400"/>
            <a:ext cx="4789488" cy="4668044"/>
          </a:xfrm>
          <a:prstGeom prst="round2SameRect">
            <a:avLst>
              <a:gd name="adj1" fmla="val 3390"/>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4" name="Text Placeholder 3"/>
          <p:cNvSpPr>
            <a:spLocks noGrp="1"/>
          </p:cNvSpPr>
          <p:nvPr>
            <p:ph type="body" sz="quarter" idx="16"/>
          </p:nvPr>
        </p:nvSpPr>
        <p:spPr>
          <a:xfrm>
            <a:off x="5535614" y="1803400"/>
            <a:ext cx="2884486" cy="46767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
        <p:nvSpPr>
          <p:cNvPr id="9" name="Content Placeholder 8"/>
          <p:cNvSpPr>
            <a:spLocks noGrp="1"/>
          </p:cNvSpPr>
          <p:nvPr>
            <p:ph sz="quarter" idx="17" hasCustomPrompt="1"/>
          </p:nvPr>
        </p:nvSpPr>
        <p:spPr>
          <a:xfrm>
            <a:off x="376238" y="1803400"/>
            <a:ext cx="4789488" cy="4654549"/>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51354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 chart">
    <p:spTree>
      <p:nvGrpSpPr>
        <p:cNvPr id="1" name=""/>
        <p:cNvGrpSpPr/>
        <p:nvPr/>
      </p:nvGrpSpPr>
      <p:grpSpPr>
        <a:xfrm>
          <a:off x="0" y="0"/>
          <a:ext cx="0" cy="0"/>
          <a:chOff x="0" y="0"/>
          <a:chExt cx="0" cy="0"/>
        </a:xfrm>
      </p:grpSpPr>
      <p:sp>
        <p:nvSpPr>
          <p:cNvPr id="5" name="Round Same Side Corner Rectangle 4"/>
          <p:cNvSpPr/>
          <p:nvPr userDrawn="1"/>
        </p:nvSpPr>
        <p:spPr>
          <a:xfrm>
            <a:off x="720724" y="1803401"/>
            <a:ext cx="3598861" cy="4657724"/>
          </a:xfrm>
          <a:prstGeom prst="round2SameRect">
            <a:avLst>
              <a:gd name="adj1" fmla="val 2774"/>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cxnSp>
        <p:nvCxnSpPr>
          <p:cNvPr id="101" name="Straight Connector 100"/>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3"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104" name="Round Same Side Corner Rectangle 103"/>
          <p:cNvSpPr/>
          <p:nvPr userDrawn="1"/>
        </p:nvSpPr>
        <p:spPr>
          <a:xfrm>
            <a:off x="4819650" y="1793900"/>
            <a:ext cx="3605213" cy="4666337"/>
          </a:xfrm>
          <a:prstGeom prst="round2SameRect">
            <a:avLst>
              <a:gd name="adj1" fmla="val 2774"/>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4" name="Content Placeholder 3"/>
          <p:cNvSpPr>
            <a:spLocks noGrp="1"/>
          </p:cNvSpPr>
          <p:nvPr>
            <p:ph sz="quarter" idx="10" hasCustomPrompt="1"/>
          </p:nvPr>
        </p:nvSpPr>
        <p:spPr>
          <a:xfrm>
            <a:off x="719138" y="1803401"/>
            <a:ext cx="3600450" cy="4683125"/>
          </a:xfrm>
        </p:spPr>
        <p:txBody>
          <a:bodyPr/>
          <a:lstStyle>
            <a:lvl1pPr>
              <a:defRPr baseline="0"/>
            </a:lvl1pPr>
          </a:lstStyle>
          <a:p>
            <a:pPr lvl="0"/>
            <a:r>
              <a:rPr lang="en-US" dirty="0"/>
              <a:t>Click icon to insert object</a:t>
            </a:r>
          </a:p>
        </p:txBody>
      </p:sp>
      <p:sp>
        <p:nvSpPr>
          <p:cNvPr id="13" name="Content Placeholder 3"/>
          <p:cNvSpPr>
            <a:spLocks noGrp="1"/>
          </p:cNvSpPr>
          <p:nvPr>
            <p:ph sz="quarter" idx="11" hasCustomPrompt="1"/>
          </p:nvPr>
        </p:nvSpPr>
        <p:spPr>
          <a:xfrm>
            <a:off x="4819650" y="1803401"/>
            <a:ext cx="3600450" cy="4683125"/>
          </a:xfrm>
        </p:spPr>
        <p:txBody>
          <a:bodyPr/>
          <a:lstStyle>
            <a:lvl1pPr>
              <a:defRPr baseline="0"/>
            </a:lvl1pPr>
          </a:lstStyle>
          <a:p>
            <a:pPr lvl="0"/>
            <a:r>
              <a:rPr lang="en-US" dirty="0"/>
              <a:t>Click icon to insert object</a:t>
            </a:r>
          </a:p>
        </p:txBody>
      </p:sp>
    </p:spTree>
    <p:extLst>
      <p:ext uri="{BB962C8B-B14F-4D97-AF65-F5344CB8AC3E}">
        <p14:creationId xmlns:p14="http://schemas.microsoft.com/office/powerpoint/2010/main" val="1785925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 chart - with titles">
    <p:spTree>
      <p:nvGrpSpPr>
        <p:cNvPr id="1" name=""/>
        <p:cNvGrpSpPr/>
        <p:nvPr/>
      </p:nvGrpSpPr>
      <p:grpSpPr>
        <a:xfrm>
          <a:off x="0" y="0"/>
          <a:ext cx="0" cy="0"/>
          <a:chOff x="0" y="0"/>
          <a:chExt cx="0" cy="0"/>
        </a:xfrm>
      </p:grpSpPr>
      <p:sp>
        <p:nvSpPr>
          <p:cNvPr id="5" name="Round Same Side Corner Rectangle 4"/>
          <p:cNvSpPr/>
          <p:nvPr userDrawn="1"/>
        </p:nvSpPr>
        <p:spPr>
          <a:xfrm>
            <a:off x="720725" y="2168445"/>
            <a:ext cx="3598861" cy="4292680"/>
          </a:xfrm>
          <a:prstGeom prst="round2SameRect">
            <a:avLst>
              <a:gd name="adj1" fmla="val 2774"/>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3"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104" name="Round Same Side Corner Rectangle 103"/>
          <p:cNvSpPr/>
          <p:nvPr userDrawn="1"/>
        </p:nvSpPr>
        <p:spPr>
          <a:xfrm>
            <a:off x="4819650" y="2168525"/>
            <a:ext cx="3605213" cy="4291712"/>
          </a:xfrm>
          <a:prstGeom prst="round2SameRect">
            <a:avLst>
              <a:gd name="adj1" fmla="val 2774"/>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4" name="Text Placeholder 3"/>
          <p:cNvSpPr>
            <a:spLocks noGrp="1"/>
          </p:cNvSpPr>
          <p:nvPr>
            <p:ph type="body" sz="quarter" idx="20" hasCustomPrompt="1"/>
          </p:nvPr>
        </p:nvSpPr>
        <p:spPr>
          <a:xfrm>
            <a:off x="708025" y="1446213"/>
            <a:ext cx="7716838" cy="723900"/>
          </a:xfrm>
        </p:spPr>
        <p:txBody>
          <a:bodyPr/>
          <a:lstStyle>
            <a:lvl1pPr>
              <a:defRPr/>
            </a:lvl1pPr>
          </a:lstStyle>
          <a:p>
            <a:pPr lvl="0"/>
            <a:r>
              <a:rPr lang="en-US" dirty="0"/>
              <a:t>Short intro text</a:t>
            </a:r>
          </a:p>
        </p:txBody>
      </p:sp>
      <p:sp>
        <p:nvSpPr>
          <p:cNvPr id="7" name="Text Placeholder 6"/>
          <p:cNvSpPr>
            <a:spLocks noGrp="1"/>
          </p:cNvSpPr>
          <p:nvPr>
            <p:ph type="body" sz="quarter" idx="21" hasCustomPrompt="1"/>
          </p:nvPr>
        </p:nvSpPr>
        <p:spPr>
          <a:xfrm>
            <a:off x="850900" y="2271939"/>
            <a:ext cx="3111500" cy="244475"/>
          </a:xfrm>
        </p:spPr>
        <p:txBody>
          <a:bodyPr/>
          <a:lstStyle>
            <a:lvl1pPr>
              <a:defRPr sz="1600" baseline="0">
                <a:latin typeface="Franklin Gothic Medium" panose="020B0603020102020204" pitchFamily="34" charset="0"/>
              </a:defRPr>
            </a:lvl1pPr>
          </a:lstStyle>
          <a:p>
            <a:pPr lvl="0"/>
            <a:r>
              <a:rPr lang="en-US" dirty="0"/>
              <a:t>Chart title</a:t>
            </a:r>
          </a:p>
        </p:txBody>
      </p:sp>
      <p:sp>
        <p:nvSpPr>
          <p:cNvPr id="18" name="Text Placeholder 6"/>
          <p:cNvSpPr>
            <a:spLocks noGrp="1"/>
          </p:cNvSpPr>
          <p:nvPr>
            <p:ph type="body" sz="quarter" idx="22" hasCustomPrompt="1"/>
          </p:nvPr>
        </p:nvSpPr>
        <p:spPr>
          <a:xfrm>
            <a:off x="5073649" y="2246539"/>
            <a:ext cx="3111500" cy="269875"/>
          </a:xfrm>
        </p:spPr>
        <p:txBody>
          <a:bodyPr/>
          <a:lstStyle>
            <a:lvl1pPr>
              <a:defRPr sz="1600" baseline="0">
                <a:latin typeface="Franklin Gothic Medium" panose="020B0603020102020204" pitchFamily="34" charset="0"/>
              </a:defRPr>
            </a:lvl1pPr>
          </a:lstStyle>
          <a:p>
            <a:pPr lvl="0"/>
            <a:r>
              <a:rPr lang="en-US" dirty="0"/>
              <a:t>Chart title</a:t>
            </a:r>
          </a:p>
        </p:txBody>
      </p:sp>
      <p:sp>
        <p:nvSpPr>
          <p:cNvPr id="9" name="Content Placeholder 8"/>
          <p:cNvSpPr>
            <a:spLocks noGrp="1"/>
          </p:cNvSpPr>
          <p:nvPr>
            <p:ph sz="quarter" idx="23"/>
          </p:nvPr>
        </p:nvSpPr>
        <p:spPr>
          <a:xfrm>
            <a:off x="720725" y="2642488"/>
            <a:ext cx="3603625" cy="3818637"/>
          </a:xfrm>
        </p:spPr>
        <p:txBody>
          <a:bodyPr/>
          <a:lstStyle>
            <a:lvl1pPr>
              <a:defRPr sz="1600"/>
            </a:lvl1pPr>
          </a:lstStyle>
          <a:p>
            <a:pPr lvl="0"/>
            <a:r>
              <a:rPr lang="en-US" dirty="0"/>
              <a:t>Click to edit Master text styles</a:t>
            </a:r>
          </a:p>
        </p:txBody>
      </p:sp>
      <p:sp>
        <p:nvSpPr>
          <p:cNvPr id="21" name="Content Placeholder 8"/>
          <p:cNvSpPr>
            <a:spLocks noGrp="1"/>
          </p:cNvSpPr>
          <p:nvPr>
            <p:ph sz="quarter" idx="24"/>
          </p:nvPr>
        </p:nvSpPr>
        <p:spPr>
          <a:xfrm>
            <a:off x="4822825" y="2641600"/>
            <a:ext cx="3603625" cy="3818637"/>
          </a:xfrm>
        </p:spPr>
        <p:txBody>
          <a:bodyPr/>
          <a:lstStyle>
            <a:lvl1pPr>
              <a:defRPr sz="1600"/>
            </a:lvl1pPr>
          </a:lstStyle>
          <a:p>
            <a:pPr lvl="0"/>
            <a:r>
              <a:rPr lang="en-US" dirty="0"/>
              <a:t>Click to edit Master text styles</a:t>
            </a:r>
          </a:p>
        </p:txBody>
      </p:sp>
    </p:spTree>
    <p:extLst>
      <p:ext uri="{BB962C8B-B14F-4D97-AF65-F5344CB8AC3E}">
        <p14:creationId xmlns:p14="http://schemas.microsoft.com/office/powerpoint/2010/main" val="3525814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Single chart">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400" cy="4657724"/>
          </a:xfrm>
          <a:prstGeom prst="round2SameRect">
            <a:avLst>
              <a:gd name="adj1" fmla="val 2789"/>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2" name="Title 1" descr="Ideally your title should fit on one line."/>
          <p:cNvSpPr>
            <a:spLocks noGrp="1"/>
          </p:cNvSpPr>
          <p:nvPr>
            <p:ph type="title"/>
          </p:nvPr>
        </p:nvSpPr>
        <p:spPr/>
        <p:txBody>
          <a:bodyPr/>
          <a:lstStyle/>
          <a:p>
            <a:r>
              <a:rPr lang="en-US"/>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0"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5" name="Content Placeholder 4"/>
          <p:cNvSpPr>
            <a:spLocks noGrp="1"/>
          </p:cNvSpPr>
          <p:nvPr>
            <p:ph sz="quarter" idx="10" hasCustomPrompt="1"/>
          </p:nvPr>
        </p:nvSpPr>
        <p:spPr>
          <a:xfrm>
            <a:off x="376238" y="1803401"/>
            <a:ext cx="8407400" cy="4657723"/>
          </a:xfrm>
        </p:spPr>
        <p:txBody>
          <a:bodyPr/>
          <a:lstStyle>
            <a:lvl1pPr>
              <a:defRPr/>
            </a:lvl1pPr>
          </a:lstStyle>
          <a:p>
            <a:pPr lvl="0"/>
            <a:r>
              <a:rPr lang="en-US" dirty="0"/>
              <a:t>Click icon to add object</a:t>
            </a:r>
          </a:p>
        </p:txBody>
      </p:sp>
    </p:spTree>
    <p:extLst>
      <p:ext uri="{BB962C8B-B14F-4D97-AF65-F5344CB8AC3E}">
        <p14:creationId xmlns:p14="http://schemas.microsoft.com/office/powerpoint/2010/main" val="3879035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400" cy="4657724"/>
          </a:xfrm>
          <a:prstGeom prst="round2SameRect">
            <a:avLst>
              <a:gd name="adj1" fmla="val 2789"/>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2" name="Title 1" descr="Ideally your title should fit on one line."/>
          <p:cNvSpPr>
            <a:spLocks noGrp="1"/>
          </p:cNvSpPr>
          <p:nvPr>
            <p:ph type="title"/>
          </p:nvPr>
        </p:nvSpPr>
        <p:spPr/>
        <p:txBody>
          <a:bodyPr/>
          <a:lstStyle/>
          <a:p>
            <a:r>
              <a:rPr lang="en-US"/>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0"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5" name="Content Placeholder 4"/>
          <p:cNvSpPr>
            <a:spLocks noGrp="1"/>
          </p:cNvSpPr>
          <p:nvPr>
            <p:ph sz="quarter" idx="10" hasCustomPrompt="1"/>
          </p:nvPr>
        </p:nvSpPr>
        <p:spPr>
          <a:xfrm>
            <a:off x="376238" y="1803401"/>
            <a:ext cx="8407400" cy="4657723"/>
          </a:xfrm>
        </p:spPr>
        <p:txBody>
          <a:bodyPr/>
          <a:lstStyle>
            <a:lvl1pPr>
              <a:defRPr baseline="0"/>
            </a:lvl1pPr>
          </a:lstStyle>
          <a:p>
            <a:pPr lvl="0"/>
            <a:r>
              <a:rPr lang="en-US" dirty="0"/>
              <a:t>Click icon to add object</a:t>
            </a:r>
          </a:p>
        </p:txBody>
      </p:sp>
    </p:spTree>
    <p:extLst>
      <p:ext uri="{BB962C8B-B14F-4D97-AF65-F5344CB8AC3E}">
        <p14:creationId xmlns:p14="http://schemas.microsoft.com/office/powerpoint/2010/main" val="4884343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ngle chart - with title">
    <p:spTree>
      <p:nvGrpSpPr>
        <p:cNvPr id="1" name=""/>
        <p:cNvGrpSpPr/>
        <p:nvPr/>
      </p:nvGrpSpPr>
      <p:grpSpPr>
        <a:xfrm>
          <a:off x="0" y="0"/>
          <a:ext cx="0" cy="0"/>
          <a:chOff x="0" y="0"/>
          <a:chExt cx="0" cy="0"/>
        </a:xfrm>
      </p:grpSpPr>
      <p:sp>
        <p:nvSpPr>
          <p:cNvPr id="4" name="Round Same Side Corner Rectangle 3"/>
          <p:cNvSpPr/>
          <p:nvPr userDrawn="1"/>
        </p:nvSpPr>
        <p:spPr>
          <a:xfrm>
            <a:off x="376238" y="1803401"/>
            <a:ext cx="8407399" cy="4657724"/>
          </a:xfrm>
          <a:prstGeom prst="round2SameRect">
            <a:avLst>
              <a:gd name="adj1" fmla="val 2789"/>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2" name="Title 1" descr="Ideally your title should fit on one line."/>
          <p:cNvSpPr>
            <a:spLocks noGrp="1"/>
          </p:cNvSpPr>
          <p:nvPr>
            <p:ph type="title"/>
          </p:nvPr>
        </p:nvSpPr>
        <p:spPr/>
        <p:txBody>
          <a:bodyPr/>
          <a:lstStyle/>
          <a:p>
            <a:r>
              <a:rPr lang="en-US"/>
              <a:t>Click to edit Master title style</a:t>
            </a:r>
            <a:endParaRPr lang="en-GB" dirty="0"/>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0"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5" name="Content Placeholder 4"/>
          <p:cNvSpPr>
            <a:spLocks noGrp="1"/>
          </p:cNvSpPr>
          <p:nvPr>
            <p:ph sz="quarter" idx="17" hasCustomPrompt="1"/>
          </p:nvPr>
        </p:nvSpPr>
        <p:spPr>
          <a:xfrm>
            <a:off x="376238" y="2472531"/>
            <a:ext cx="8407400" cy="4013994"/>
          </a:xfrm>
        </p:spPr>
        <p:txBody>
          <a:bodyPr/>
          <a:lstStyle>
            <a:lvl1pPr>
              <a:defRPr baseline="0"/>
            </a:lvl1pPr>
          </a:lstStyle>
          <a:p>
            <a:pPr lvl="0"/>
            <a:r>
              <a:rPr lang="en-US" dirty="0"/>
              <a:t>Click icon to add object</a:t>
            </a:r>
          </a:p>
        </p:txBody>
      </p:sp>
      <p:sp>
        <p:nvSpPr>
          <p:cNvPr id="7" name="Text Placeholder 6"/>
          <p:cNvSpPr>
            <a:spLocks noGrp="1"/>
          </p:cNvSpPr>
          <p:nvPr>
            <p:ph type="body" sz="quarter" idx="18" hasCustomPrompt="1"/>
          </p:nvPr>
        </p:nvSpPr>
        <p:spPr>
          <a:xfrm>
            <a:off x="720725" y="1864518"/>
            <a:ext cx="7704138" cy="608013"/>
          </a:xfrm>
        </p:spPr>
        <p:txBody>
          <a:bodyPr/>
          <a:lstStyle>
            <a:lvl1pPr>
              <a:defRPr sz="1800">
                <a:latin typeface="Franklin Gothic Medium" panose="020B0603020102020204" pitchFamily="34" charset="0"/>
              </a:defRPr>
            </a:lvl1pPr>
          </a:lstStyle>
          <a:p>
            <a:pPr lvl="0"/>
            <a:r>
              <a:rPr lang="en-US" dirty="0"/>
              <a:t>Chart title</a:t>
            </a:r>
          </a:p>
        </p:txBody>
      </p:sp>
    </p:spTree>
    <p:extLst>
      <p:ext uri="{BB962C8B-B14F-4D97-AF65-F5344CB8AC3E}">
        <p14:creationId xmlns:p14="http://schemas.microsoft.com/office/powerpoint/2010/main" val="1675475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ru-RU"/>
              <a:t>19 августа 2014 г.</a:t>
            </a:r>
            <a:endParaRPr lang="en-GB"/>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a:latin typeface="Franklin Gothic Book"/>
              </a:rPr>
              <a:t>Layouts</a:t>
            </a:r>
            <a:r>
              <a:rPr lang="en-US" sz="7000" baseline="0">
                <a:latin typeface="Franklin Gothic Book"/>
              </a:rPr>
              <a:t> for</a:t>
            </a:r>
            <a:br>
              <a:rPr lang="en-US" sz="7000" baseline="0">
                <a:latin typeface="Franklin Gothic Book"/>
              </a:rPr>
            </a:br>
            <a:r>
              <a:rPr lang="en-US" sz="7000" baseline="0">
                <a:latin typeface="Franklin Gothic Book"/>
              </a:rPr>
              <a:t>complex text</a:t>
            </a:r>
            <a:endParaRPr lang="en-US" sz="700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97846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Single column layout">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GB" dirty="0"/>
              <a:t>Click to edit Master title style</a:t>
            </a:r>
          </a:p>
        </p:txBody>
      </p:sp>
      <p:cxnSp>
        <p:nvCxnSpPr>
          <p:cNvPr id="166" name="Straight Connector 165"/>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p:ph type="body" sz="quarter" idx="10"/>
          </p:nvPr>
        </p:nvSpPr>
        <p:spPr>
          <a:xfrm>
            <a:off x="719138" y="1803400"/>
            <a:ext cx="7705725" cy="4321175"/>
          </a:xfrm>
        </p:spPr>
        <p:txBody>
          <a:bodyPr/>
          <a:lstStyle>
            <a:lvl1pPr>
              <a:defRPr sz="1600"/>
            </a:lvl1pPr>
            <a:lvl2pPr>
              <a:defRPr sz="1600"/>
            </a:lvl2pPr>
            <a:lvl3pPr>
              <a:defRPr sz="1600"/>
            </a:lvl3pPr>
            <a:lvl4pP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81055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6" name="Round Same Side Corner Rectangle 5"/>
          <p:cNvSpPr/>
          <p:nvPr userDrawn="1"/>
        </p:nvSpPr>
        <p:spPr>
          <a:xfrm>
            <a:off x="4319585" y="1803400"/>
            <a:ext cx="4319983" cy="4676599"/>
          </a:xfrm>
          <a:prstGeom prst="round2SameRect">
            <a:avLst>
              <a:gd name="adj1" fmla="val 3390"/>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6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6"/>
          </p:nvPr>
        </p:nvSpPr>
        <p:spPr>
          <a:xfrm>
            <a:off x="6478586" y="4833942"/>
            <a:ext cx="1800982" cy="1286058"/>
          </a:xfrm>
          <a:prstGeom prst="roundRect">
            <a:avLst>
              <a:gd name="adj" fmla="val 10702"/>
            </a:avLst>
          </a:prstGeom>
        </p:spPr>
        <p:txBody>
          <a:bodyPr/>
          <a:lstStyle/>
          <a:p>
            <a:pPr lvl="0"/>
            <a:r>
              <a:rPr lang="en-US" noProof="0"/>
              <a:t>Click icon to add picture</a:t>
            </a:r>
            <a:endParaRPr lang="en-GB" noProof="0"/>
          </a:p>
        </p:txBody>
      </p:sp>
      <p:pic>
        <p:nvPicPr>
          <p:cNvPr id="7" name="Picture 6" descr="inverted commas closed.png"/>
          <p:cNvPicPr>
            <a:picLocks noChangeAspect="1"/>
          </p:cNvPicPr>
          <p:nvPr userDrawn="1"/>
        </p:nvPicPr>
        <p:blipFill rotWithShape="1">
          <a:blip r:embed="rId2" cstate="email">
            <a:lum bright="70000" contrast="-70000"/>
            <a:extLst>
              <a:ext uri="{28A0092B-C50C-407E-A947-70E740481C1C}">
                <a14:useLocalDpi xmlns:a14="http://schemas.microsoft.com/office/drawing/2010/main" val="0"/>
              </a:ext>
            </a:extLst>
          </a:blip>
          <a:srcRect l="26489" t="54153" r="29554" b="26824"/>
          <a:stretch/>
        </p:blipFill>
        <p:spPr>
          <a:xfrm>
            <a:off x="7517819" y="3312408"/>
            <a:ext cx="762020" cy="542668"/>
          </a:xfrm>
          <a:prstGeom prst="rect">
            <a:avLst/>
          </a:prstGeom>
        </p:spPr>
      </p:pic>
      <p:pic>
        <p:nvPicPr>
          <p:cNvPr id="8" name="Picture 7" descr="inverted commas open.png"/>
          <p:cNvPicPr>
            <a:picLocks noChangeAspect="1"/>
          </p:cNvPicPr>
          <p:nvPr userDrawn="1"/>
        </p:nvPicPr>
        <p:blipFill rotWithShape="1">
          <a:blip r:embed="rId3" cstate="email">
            <a:lum bright="70000" contrast="-70000"/>
            <a:extLst>
              <a:ext uri="{28A0092B-C50C-407E-A947-70E740481C1C}">
                <a14:useLocalDpi xmlns:a14="http://schemas.microsoft.com/office/drawing/2010/main" val="0"/>
              </a:ext>
            </a:extLst>
          </a:blip>
          <a:srcRect l="29337" t="27276" r="30702" b="54153"/>
          <a:stretch/>
        </p:blipFill>
        <p:spPr>
          <a:xfrm>
            <a:off x="4678162" y="2141311"/>
            <a:ext cx="692748" cy="531132"/>
          </a:xfrm>
          <a:prstGeom prst="rect">
            <a:avLst/>
          </a:prstGeom>
        </p:spPr>
      </p:pic>
      <p:sp>
        <p:nvSpPr>
          <p:cNvPr id="13" name="Text Placeholder 6"/>
          <p:cNvSpPr>
            <a:spLocks noGrp="1"/>
          </p:cNvSpPr>
          <p:nvPr>
            <p:ph type="body" sz="quarter" idx="15"/>
          </p:nvPr>
        </p:nvSpPr>
        <p:spPr>
          <a:xfrm>
            <a:off x="5038723" y="2313668"/>
            <a:ext cx="2881313" cy="1449578"/>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2" name="Text Placeholder 6"/>
          <p:cNvSpPr>
            <a:spLocks noGrp="1"/>
          </p:cNvSpPr>
          <p:nvPr>
            <p:ph type="body" sz="quarter" idx="14"/>
          </p:nvPr>
        </p:nvSpPr>
        <p:spPr>
          <a:xfrm>
            <a:off x="717550" y="1803400"/>
            <a:ext cx="3240085" cy="4316599"/>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ru-RU"/>
              <a:t>19 августа 2014 г.</a:t>
            </a:r>
            <a:endParaRPr lang="en-GB"/>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a:p>
        </p:txBody>
      </p:sp>
    </p:spTree>
    <p:extLst>
      <p:ext uri="{BB962C8B-B14F-4D97-AF65-F5344CB8AC3E}">
        <p14:creationId xmlns:p14="http://schemas.microsoft.com/office/powerpoint/2010/main" val="41859821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text + chart">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7" name="Text Placeholder 6"/>
          <p:cNvSpPr>
            <a:spLocks noGrp="1"/>
          </p:cNvSpPr>
          <p:nvPr>
            <p:ph type="body" sz="quarter" idx="13"/>
          </p:nvPr>
        </p:nvSpPr>
        <p:spPr>
          <a:xfrm>
            <a:off x="717550" y="1803400"/>
            <a:ext cx="3606800"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105" name="Text Placeholder 6"/>
          <p:cNvSpPr>
            <a:spLocks noGrp="1"/>
          </p:cNvSpPr>
          <p:nvPr>
            <p:ph type="body" sz="quarter" idx="17"/>
          </p:nvPr>
        </p:nvSpPr>
        <p:spPr>
          <a:xfrm>
            <a:off x="4819650" y="1803400"/>
            <a:ext cx="3602036" cy="4316600"/>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cxnSp>
        <p:nvCxnSpPr>
          <p:cNvPr id="104" name="Straight Connector 103"/>
          <p:cNvCxnSpPr/>
          <p:nvPr userDrawn="1"/>
        </p:nvCxnSpPr>
        <p:spPr>
          <a:xfrm>
            <a:off x="4551813" y="1761671"/>
            <a:ext cx="0" cy="4316600"/>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748142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_text + chart">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7" name="Text Placeholder 6"/>
          <p:cNvSpPr>
            <a:spLocks noGrp="1"/>
          </p:cNvSpPr>
          <p:nvPr>
            <p:ph type="body" sz="quarter" idx="13"/>
          </p:nvPr>
        </p:nvSpPr>
        <p:spPr>
          <a:xfrm>
            <a:off x="717551" y="2879725"/>
            <a:ext cx="3240086"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102" name="Text Placeholder 6"/>
          <p:cNvSpPr>
            <a:spLocks noGrp="1"/>
          </p:cNvSpPr>
          <p:nvPr>
            <p:ph type="body" sz="quarter" idx="16"/>
          </p:nvPr>
        </p:nvSpPr>
        <p:spPr>
          <a:xfrm>
            <a:off x="720725" y="2340519"/>
            <a:ext cx="3236517"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105" name="Text Placeholder 6"/>
          <p:cNvSpPr>
            <a:spLocks noGrp="1"/>
          </p:cNvSpPr>
          <p:nvPr>
            <p:ph type="body" sz="quarter" idx="17"/>
          </p:nvPr>
        </p:nvSpPr>
        <p:spPr>
          <a:xfrm>
            <a:off x="4678361" y="2879725"/>
            <a:ext cx="3241675" cy="3060273"/>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6" name="Text Placeholder 6"/>
          <p:cNvSpPr>
            <a:spLocks noGrp="1"/>
          </p:cNvSpPr>
          <p:nvPr>
            <p:ph type="body" sz="quarter" idx="18"/>
          </p:nvPr>
        </p:nvSpPr>
        <p:spPr>
          <a:xfrm>
            <a:off x="4681536" y="2340519"/>
            <a:ext cx="3238103" cy="360862"/>
          </a:xfrm>
          <a:prstGeom prst="rect">
            <a:avLst/>
          </a:prstGeom>
        </p:spPr>
        <p:txBody>
          <a:bodyPr>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rgbClr val="00539B"/>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cxnSp>
        <p:nvCxnSpPr>
          <p:cNvPr id="104" name="Straight Connector 103"/>
          <p:cNvCxnSpPr/>
          <p:nvPr userDrawn="1"/>
        </p:nvCxnSpPr>
        <p:spPr>
          <a:xfrm>
            <a:off x="4319585" y="2160588"/>
            <a:ext cx="0" cy="3959412"/>
          </a:xfrm>
          <a:prstGeom prst="line">
            <a:avLst/>
          </a:prstGeom>
          <a:ln w="6350">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04794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4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ru-RU"/>
              <a:t>19 августа 2014 г.</a:t>
            </a:r>
            <a:endParaRPr lang="en-GB"/>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a:latin typeface="Franklin Gothic Book"/>
              </a:rPr>
              <a:t>Layouts</a:t>
            </a:r>
            <a:r>
              <a:rPr lang="en-US" sz="7000" baseline="0">
                <a:latin typeface="Franklin Gothic Book"/>
              </a:rPr>
              <a:t> for</a:t>
            </a:r>
            <a:br>
              <a:rPr lang="en-US" sz="7000" baseline="0">
                <a:latin typeface="Franklin Gothic Book"/>
              </a:rPr>
            </a:br>
            <a:r>
              <a:rPr lang="en-US" sz="7000" baseline="0">
                <a:latin typeface="Franklin Gothic Book"/>
              </a:rPr>
              <a:t>images</a:t>
            </a:r>
            <a:endParaRPr lang="en-US" sz="700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451441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g image">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707514" y="2160587"/>
            <a:ext cx="7717349" cy="4310063"/>
          </a:xfrm>
          <a:prstGeom prst="round2SameRect">
            <a:avLst>
              <a:gd name="adj1" fmla="val 6208"/>
              <a:gd name="adj2" fmla="val 0"/>
            </a:avLst>
          </a:prstGeom>
        </p:spPr>
        <p:txBody>
          <a:bodyPr/>
          <a:lstStyle/>
          <a:p>
            <a:pPr lvl="0"/>
            <a:r>
              <a:rPr lang="en-US" noProof="0"/>
              <a:t>Click icon to add picture</a:t>
            </a:r>
            <a:endParaRPr lang="en-GB" noProof="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99"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41731078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ig image with title">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707514" y="2879725"/>
            <a:ext cx="7717349" cy="3590925"/>
          </a:xfrm>
          <a:prstGeom prst="round2SameRect">
            <a:avLst>
              <a:gd name="adj1" fmla="val 6739"/>
              <a:gd name="adj2" fmla="val 0"/>
            </a:avLst>
          </a:prstGeom>
        </p:spPr>
        <p:txBody>
          <a:bodyPr/>
          <a:lstStyle/>
          <a:p>
            <a:pPr lvl="0"/>
            <a:r>
              <a:rPr lang="en-US" noProof="0"/>
              <a:t>Click icon to add picture</a:t>
            </a:r>
            <a:endParaRPr lang="en-GB" noProof="0"/>
          </a:p>
        </p:txBody>
      </p:sp>
      <p:sp>
        <p:nvSpPr>
          <p:cNvPr id="98"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99"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4" name="Text Placeholder 3"/>
          <p:cNvSpPr>
            <a:spLocks noGrp="1"/>
          </p:cNvSpPr>
          <p:nvPr>
            <p:ph type="body" sz="quarter" idx="15" hasCustomPrompt="1"/>
          </p:nvPr>
        </p:nvSpPr>
        <p:spPr>
          <a:xfrm>
            <a:off x="708025" y="2168525"/>
            <a:ext cx="7716838" cy="358775"/>
          </a:xfrm>
        </p:spPr>
        <p:txBody>
          <a:bodyPr/>
          <a:lstStyle>
            <a:lvl1pPr>
              <a:defRPr baseline="0">
                <a:latin typeface="Franklin Gothic Medium" panose="020B0603020102020204" pitchFamily="34" charset="0"/>
              </a:defRPr>
            </a:lvl1pPr>
          </a:lstStyle>
          <a:p>
            <a:pPr lvl="0"/>
            <a:r>
              <a:rPr lang="en-US" dirty="0"/>
              <a:t>Image title</a:t>
            </a:r>
          </a:p>
        </p:txBody>
      </p:sp>
    </p:spTree>
    <p:extLst>
      <p:ext uri="{BB962C8B-B14F-4D97-AF65-F5344CB8AC3E}">
        <p14:creationId xmlns:p14="http://schemas.microsoft.com/office/powerpoint/2010/main" val="4673696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4" name="Text Placeholder 3"/>
          <p:cNvSpPr>
            <a:spLocks noGrp="1"/>
          </p:cNvSpPr>
          <p:nvPr>
            <p:ph type="body" sz="quarter" idx="15"/>
          </p:nvPr>
        </p:nvSpPr>
        <p:spPr>
          <a:xfrm>
            <a:off x="720725" y="2168525"/>
            <a:ext cx="3603625" cy="43021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
        <p:nvSpPr>
          <p:cNvPr id="10" name="Content Placeholder 9"/>
          <p:cNvSpPr>
            <a:spLocks noGrp="1"/>
          </p:cNvSpPr>
          <p:nvPr>
            <p:ph sz="quarter" idx="16"/>
          </p:nvPr>
        </p:nvSpPr>
        <p:spPr>
          <a:xfrm>
            <a:off x="4819650" y="2168525"/>
            <a:ext cx="3605213" cy="4302125"/>
          </a:xfrm>
          <a:prstGeom prst="round2SameRect">
            <a:avLst>
              <a:gd name="adj1" fmla="val 7860"/>
              <a:gd name="adj2" fmla="val 0"/>
            </a:avLst>
          </a:prstGeom>
        </p:spPr>
        <p:txBody>
          <a:bodyPr/>
          <a:lstStyle/>
          <a:p>
            <a:pPr lvl="0"/>
            <a:r>
              <a:rPr lang="en-US" dirty="0"/>
              <a:t>Click to edit Master text styles</a:t>
            </a:r>
          </a:p>
        </p:txBody>
      </p:sp>
    </p:spTree>
    <p:extLst>
      <p:ext uri="{BB962C8B-B14F-4D97-AF65-F5344CB8AC3E}">
        <p14:creationId xmlns:p14="http://schemas.microsoft.com/office/powerpoint/2010/main" val="10125346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3_Text + image">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6262688" y="2160587"/>
            <a:ext cx="2162175" cy="3963988"/>
          </a:xfrm>
          <a:prstGeom prst="roundRect">
            <a:avLst>
              <a:gd name="adj" fmla="val 10702"/>
            </a:avLst>
          </a:prstGeom>
        </p:spPr>
        <p:txBody>
          <a:bodyPr/>
          <a:lstStyle/>
          <a:p>
            <a:pPr lvl="0"/>
            <a:r>
              <a:rPr lang="en-US" noProof="0"/>
              <a:t>Click icon to add picture</a:t>
            </a:r>
            <a:endParaRPr lang="en-GB" noProof="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4" name="Text Placeholder 3"/>
          <p:cNvSpPr>
            <a:spLocks noGrp="1"/>
          </p:cNvSpPr>
          <p:nvPr>
            <p:ph type="body" sz="quarter" idx="15"/>
          </p:nvPr>
        </p:nvSpPr>
        <p:spPr>
          <a:xfrm>
            <a:off x="719138" y="2168525"/>
            <a:ext cx="5181600" cy="43116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Tree>
    <p:extLst>
      <p:ext uri="{BB962C8B-B14F-4D97-AF65-F5344CB8AC3E}">
        <p14:creationId xmlns:p14="http://schemas.microsoft.com/office/powerpoint/2010/main" val="19272388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0_Text + image">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4819651" y="2160587"/>
            <a:ext cx="3605212" cy="4310064"/>
          </a:xfrm>
          <a:prstGeom prst="round2SameRect">
            <a:avLst>
              <a:gd name="adj1" fmla="val 5389"/>
              <a:gd name="adj2" fmla="val 0"/>
            </a:avLst>
          </a:prstGeom>
        </p:spPr>
        <p:txBody>
          <a:bodyPr/>
          <a:lstStyle/>
          <a:p>
            <a:pPr lvl="0"/>
            <a:r>
              <a:rPr lang="en-US" noProof="0"/>
              <a:t>Click icon to add picture</a:t>
            </a:r>
            <a:endParaRPr lang="en-GB" noProof="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4" name="Text Placeholder 3"/>
          <p:cNvSpPr>
            <a:spLocks noGrp="1"/>
          </p:cNvSpPr>
          <p:nvPr>
            <p:ph type="body" sz="quarter" idx="15"/>
          </p:nvPr>
        </p:nvSpPr>
        <p:spPr>
          <a:xfrm>
            <a:off x="720725" y="2160588"/>
            <a:ext cx="3603625" cy="366712"/>
          </a:xfrm>
        </p:spPr>
        <p:txBody>
          <a:bodyPr>
            <a:normAutofit/>
          </a:bodyPr>
          <a:lstStyle>
            <a:lvl1pPr>
              <a:defRPr sz="1800">
                <a:latin typeface="Franklin Gothic Medium" panose="020B0603020102020204" pitchFamily="34" charset="0"/>
              </a:defRPr>
            </a:lvl1pPr>
          </a:lstStyle>
          <a:p>
            <a:pPr lvl="0"/>
            <a:r>
              <a:rPr lang="en-US" dirty="0"/>
              <a:t>Click to edit Master text styles</a:t>
            </a:r>
          </a:p>
        </p:txBody>
      </p:sp>
      <p:sp>
        <p:nvSpPr>
          <p:cNvPr id="6" name="Text Placeholder 5"/>
          <p:cNvSpPr>
            <a:spLocks noGrp="1"/>
          </p:cNvSpPr>
          <p:nvPr>
            <p:ph type="body" sz="quarter" idx="16"/>
          </p:nvPr>
        </p:nvSpPr>
        <p:spPr>
          <a:xfrm>
            <a:off x="719138" y="2886075"/>
            <a:ext cx="3605212" cy="3584575"/>
          </a:xfrm>
        </p:spPr>
        <p:txBody>
          <a:bodyPr>
            <a:normAutofit/>
          </a:bodyPr>
          <a:lstStyle>
            <a:lvl1pPr>
              <a:defRPr sz="1800"/>
            </a:lvl1pPr>
            <a:lvl2pPr>
              <a:defRPr sz="1800"/>
            </a:lvl2pPr>
            <a:lvl3pPr>
              <a:defRPr sz="1800"/>
            </a:lvl3pPr>
            <a:lvl4pPr>
              <a:defRPr sz="18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23605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 text">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3"/>
          </p:nvPr>
        </p:nvSpPr>
        <p:spPr>
          <a:xfrm>
            <a:off x="5068887" y="2160587"/>
            <a:ext cx="3570681" cy="377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717549" y="2160587"/>
            <a:ext cx="3863975" cy="4310063"/>
          </a:xfrm>
          <a:prstGeom prst="round2SameRect">
            <a:avLst>
              <a:gd name="adj1" fmla="val 1674"/>
              <a:gd name="adj2" fmla="val 0"/>
            </a:avLst>
          </a:prstGeom>
        </p:spPr>
        <p:txBody>
          <a:bodyPr/>
          <a:lstStyle/>
          <a:p>
            <a:pPr lvl="0"/>
            <a:r>
              <a:rPr lang="en-US" noProof="0"/>
              <a:t>Click icon to add picture</a:t>
            </a:r>
            <a:endParaRPr lang="en-GB" noProof="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3411211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Single column layout">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GB"/>
              <a:t>Click to edit Master title style</a:t>
            </a:r>
            <a:endParaRPr lang="en-GB" dirty="0"/>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57"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4" name="Text Placeholder 3"/>
          <p:cNvSpPr>
            <a:spLocks noGrp="1"/>
          </p:cNvSpPr>
          <p:nvPr>
            <p:ph type="body" sz="quarter" idx="10"/>
          </p:nvPr>
        </p:nvSpPr>
        <p:spPr>
          <a:xfrm>
            <a:off x="720725" y="1446213"/>
            <a:ext cx="7704138" cy="35718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6" name="Text Placeholder 5"/>
          <p:cNvSpPr>
            <a:spLocks noGrp="1"/>
          </p:cNvSpPr>
          <p:nvPr>
            <p:ph type="body" sz="quarter" idx="11"/>
          </p:nvPr>
        </p:nvSpPr>
        <p:spPr>
          <a:xfrm>
            <a:off x="720725" y="2168525"/>
            <a:ext cx="7704138" cy="39560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9418003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Image + text">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dirty="0"/>
          </a:p>
        </p:txBody>
      </p:sp>
      <p:sp>
        <p:nvSpPr>
          <p:cNvPr id="7" name="Text Placeholder 6"/>
          <p:cNvSpPr>
            <a:spLocks noGrp="1"/>
          </p:cNvSpPr>
          <p:nvPr>
            <p:ph type="body" sz="quarter" idx="13"/>
          </p:nvPr>
        </p:nvSpPr>
        <p:spPr>
          <a:xfrm>
            <a:off x="5068887" y="2879725"/>
            <a:ext cx="3570681" cy="3060274"/>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717549" y="2160587"/>
            <a:ext cx="3960812" cy="4310063"/>
          </a:xfrm>
          <a:prstGeom prst="round2SameRect">
            <a:avLst>
              <a:gd name="adj1" fmla="val 6315"/>
              <a:gd name="adj2" fmla="val 0"/>
            </a:avLst>
          </a:prstGeom>
        </p:spPr>
        <p:txBody>
          <a:bodyPr/>
          <a:lstStyle/>
          <a:p>
            <a:pPr lvl="0"/>
            <a:r>
              <a:rPr lang="en-US" noProof="0"/>
              <a:t>Click icon to add picture</a:t>
            </a:r>
            <a:endParaRPr lang="en-GB" noProof="0"/>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102" name="Text Placeholder 6" descr="First level - paragraph text&#10;Second level - bullet 1&#10;Third level - bullet 2&#10;&#10;No more than 100 words per slide"/>
          <p:cNvSpPr>
            <a:spLocks noGrp="1"/>
          </p:cNvSpPr>
          <p:nvPr>
            <p:ph type="body" sz="quarter" idx="15"/>
          </p:nvPr>
        </p:nvSpPr>
        <p:spPr>
          <a:xfrm>
            <a:off x="5068887" y="2160588"/>
            <a:ext cx="3570681" cy="36036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Tree>
    <p:extLst>
      <p:ext uri="{BB962C8B-B14F-4D97-AF65-F5344CB8AC3E}">
        <p14:creationId xmlns:p14="http://schemas.microsoft.com/office/powerpoint/2010/main" val="30889297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8_Text + image">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707514" y="3600451"/>
            <a:ext cx="7932054" cy="2870200"/>
          </a:xfrm>
          <a:prstGeom prst="round2SameRect">
            <a:avLst>
              <a:gd name="adj1" fmla="val 1788"/>
              <a:gd name="adj2" fmla="val 0"/>
            </a:avLst>
          </a:prstGeom>
        </p:spPr>
        <p:txBody>
          <a:bodyPr/>
          <a:lstStyle/>
          <a:p>
            <a:pPr lvl="0"/>
            <a:r>
              <a:rPr lang="en-US" noProof="0"/>
              <a:t>Click icon to add picture</a:t>
            </a:r>
            <a:endParaRPr lang="en-GB" noProof="0"/>
          </a:p>
        </p:txBody>
      </p:sp>
      <p:sp>
        <p:nvSpPr>
          <p:cNvPr id="98" name="Text Placeholder 6" descr="First level - paragraph text&#10;Second level - bullet 1&#10;Third level - bullet 2&#10;&#10;No more than 100 words per slide"/>
          <p:cNvSpPr>
            <a:spLocks noGrp="1"/>
          </p:cNvSpPr>
          <p:nvPr>
            <p:ph type="body" sz="quarter" idx="13"/>
          </p:nvPr>
        </p:nvSpPr>
        <p:spPr>
          <a:xfrm>
            <a:off x="720724" y="2160587"/>
            <a:ext cx="7918844"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endPar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endParaRP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0"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36142854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1_Text + image">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707515" y="3600451"/>
            <a:ext cx="3612072" cy="2870200"/>
          </a:xfrm>
          <a:prstGeom prst="round2SameRect">
            <a:avLst>
              <a:gd name="adj1" fmla="val 1788"/>
              <a:gd name="adj2" fmla="val 0"/>
            </a:avLst>
          </a:prstGeom>
        </p:spPr>
        <p:txBody>
          <a:bodyPr/>
          <a:lstStyle/>
          <a:p>
            <a:pPr lvl="0"/>
            <a:r>
              <a:rPr lang="en-US" noProof="0"/>
              <a:t>Click icon to add picture</a:t>
            </a:r>
            <a:endParaRPr lang="en-GB" noProof="0"/>
          </a:p>
        </p:txBody>
      </p:sp>
      <p:sp>
        <p:nvSpPr>
          <p:cNvPr id="98" name="Text Placeholder 6" descr="First level - paragraph text&#10;Second level - bullet 1&#10;Third level - bullet 2&#10;&#10;No more than 100 words per slide"/>
          <p:cNvSpPr>
            <a:spLocks noGrp="1"/>
          </p:cNvSpPr>
          <p:nvPr>
            <p:ph type="body" sz="quarter" idx="13"/>
          </p:nvPr>
        </p:nvSpPr>
        <p:spPr>
          <a:xfrm>
            <a:off x="720724" y="2160587"/>
            <a:ext cx="7558843" cy="107950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360000" marR="0" indent="0" algn="l" defTabSz="914400" rtl="0" eaLnBrk="0" fontAlgn="base" latinLnBrk="0" hangingPunct="0">
              <a:lnSpc>
                <a:spcPct val="100000"/>
              </a:lnSpc>
              <a:spcBef>
                <a:spcPts val="0"/>
              </a:spcBef>
              <a:spcAft>
                <a:spcPts val="600"/>
              </a:spcAft>
              <a:buClrTx/>
              <a:buSzTx/>
              <a:buFont typeface="Arial"/>
              <a:buNone/>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endPar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endParaRPr>
          </a:p>
        </p:txBody>
      </p: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0"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2"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5"/>
          </p:nvPr>
        </p:nvSpPr>
        <p:spPr>
          <a:xfrm>
            <a:off x="4678361" y="3600450"/>
            <a:ext cx="3601206" cy="2870200"/>
          </a:xfrm>
          <a:prstGeom prst="round2SameRect">
            <a:avLst>
              <a:gd name="adj1" fmla="val 1788"/>
              <a:gd name="adj2" fmla="val 0"/>
            </a:avLst>
          </a:prstGeom>
        </p:spPr>
        <p:txBody>
          <a:bodyPr/>
          <a:lstStyle/>
          <a:p>
            <a:pPr lvl="0"/>
            <a:r>
              <a:rPr lang="en-US" noProof="0"/>
              <a:t>Click icon to add picture</a:t>
            </a:r>
            <a:endParaRPr lang="en-GB" noProof="0"/>
          </a:p>
        </p:txBody>
      </p:sp>
    </p:spTree>
    <p:extLst>
      <p:ext uri="{BB962C8B-B14F-4D97-AF65-F5344CB8AC3E}">
        <p14:creationId xmlns:p14="http://schemas.microsoft.com/office/powerpoint/2010/main" val="27479216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Text + image">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7" name="Text Placeholder 6" descr="First level - paragraph text&#10;Second level - bullet 1&#10;Third level - bullet 2&#10;&#10;No more than 100 words per slide"/>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7"/>
          </p:nvPr>
        </p:nvSpPr>
        <p:spPr>
          <a:xfrm>
            <a:off x="3598861" y="2160587"/>
            <a:ext cx="2159000" cy="3779411"/>
          </a:xfrm>
          <a:prstGeom prst="roundRect">
            <a:avLst>
              <a:gd name="adj" fmla="val 5286"/>
            </a:avLst>
          </a:prstGeom>
        </p:spPr>
        <p:txBody>
          <a:bodyPr/>
          <a:lstStyle/>
          <a:p>
            <a:pPr lvl="0"/>
            <a:r>
              <a:rPr lang="en-US" noProof="0"/>
              <a:t>Click icon to add picture</a:t>
            </a:r>
            <a:endParaRPr lang="en-GB" noProof="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8"/>
          </p:nvPr>
        </p:nvSpPr>
        <p:spPr>
          <a:xfrm>
            <a:off x="6118223" y="2180103"/>
            <a:ext cx="2159000" cy="3779411"/>
          </a:xfrm>
          <a:prstGeom prst="roundRect">
            <a:avLst>
              <a:gd name="adj" fmla="val 5286"/>
            </a:avLst>
          </a:prstGeom>
        </p:spPr>
        <p:txBody>
          <a:bodyPr/>
          <a:lstStyle/>
          <a:p>
            <a:pPr lvl="0"/>
            <a:r>
              <a:rPr lang="en-US" noProof="0"/>
              <a:t>Click icon to add picture</a:t>
            </a:r>
            <a:endParaRPr lang="en-GB" noProof="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4"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28880193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7_Text + image">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7" name="Text Placeholder 6" descr="First level - paragraph text&#10;Second level - bullet 1&#10;Third level - bullet 2&#10;&#10;No more than 100 words per slide"/>
          <p:cNvSpPr>
            <a:spLocks noGrp="1"/>
          </p:cNvSpPr>
          <p:nvPr>
            <p:ph type="body" sz="quarter" idx="13"/>
          </p:nvPr>
        </p:nvSpPr>
        <p:spPr>
          <a:xfrm>
            <a:off x="720724" y="2160587"/>
            <a:ext cx="251777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7"/>
          </p:nvPr>
        </p:nvSpPr>
        <p:spPr>
          <a:xfrm>
            <a:off x="3598860" y="2160588"/>
            <a:ext cx="5043235" cy="1800226"/>
          </a:xfrm>
          <a:prstGeom prst="roundRect">
            <a:avLst>
              <a:gd name="adj" fmla="val 5286"/>
            </a:avLst>
          </a:prstGeom>
        </p:spPr>
        <p:txBody>
          <a:bodyPr/>
          <a:lstStyle/>
          <a:p>
            <a:pPr lvl="0"/>
            <a:r>
              <a:rPr lang="en-US" noProof="0"/>
              <a:t>Click icon to add picture</a:t>
            </a:r>
            <a:endParaRPr lang="en-GB" noProof="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8"/>
          </p:nvPr>
        </p:nvSpPr>
        <p:spPr>
          <a:xfrm>
            <a:off x="3598860" y="4319588"/>
            <a:ext cx="5040708" cy="1639926"/>
          </a:xfrm>
          <a:prstGeom prst="roundRect">
            <a:avLst>
              <a:gd name="adj" fmla="val 5286"/>
            </a:avLst>
          </a:prstGeom>
        </p:spPr>
        <p:txBody>
          <a:bodyPr/>
          <a:lstStyle/>
          <a:p>
            <a:pPr lvl="0"/>
            <a:r>
              <a:rPr lang="en-US" noProof="0"/>
              <a:t>Click icon to add picture</a:t>
            </a:r>
            <a:endParaRPr lang="en-GB" noProof="0"/>
          </a:p>
        </p:txBody>
      </p:sp>
      <p:sp>
        <p:nvSpPr>
          <p:cNvPr id="101"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2"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14243264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ext + image">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7" name="Text Placeholder 6" descr="First level - paragraph text&#10;Second level - bullet 1&#10;Third level - bullet 2&#10;&#10;No more than 100 words per slide"/>
          <p:cNvSpPr>
            <a:spLocks noGrp="1"/>
          </p:cNvSpPr>
          <p:nvPr>
            <p:ph type="body" sz="quarter" idx="13"/>
          </p:nvPr>
        </p:nvSpPr>
        <p:spPr>
          <a:xfrm>
            <a:off x="720724" y="2160587"/>
            <a:ext cx="3957635" cy="3779411"/>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5038723" y="2160587"/>
            <a:ext cx="1800000" cy="1800226"/>
          </a:xfrm>
          <a:prstGeom prst="roundRect">
            <a:avLst>
              <a:gd name="adj" fmla="val 1665"/>
            </a:avLst>
          </a:prstGeom>
        </p:spPr>
        <p:txBody>
          <a:bodyPr/>
          <a:lstStyle/>
          <a:p>
            <a:pPr lvl="0"/>
            <a:r>
              <a:rPr lang="en-US" noProof="0"/>
              <a:t>Click icon to add picture</a:t>
            </a:r>
            <a:endParaRPr lang="en-GB" noProof="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5"/>
          </p:nvPr>
        </p:nvSpPr>
        <p:spPr>
          <a:xfrm>
            <a:off x="7020035" y="2160588"/>
            <a:ext cx="1619275" cy="1089346"/>
          </a:xfrm>
          <a:prstGeom prst="roundRect">
            <a:avLst>
              <a:gd name="adj" fmla="val 5742"/>
            </a:avLst>
          </a:prstGeom>
        </p:spPr>
        <p:txBody>
          <a:bodyPr/>
          <a:lstStyle/>
          <a:p>
            <a:pPr lvl="0"/>
            <a:r>
              <a:rPr lang="en-US" noProof="0"/>
              <a:t>Click icon to add picture</a:t>
            </a:r>
            <a:endParaRPr lang="en-GB" noProof="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6"/>
          </p:nvPr>
        </p:nvSpPr>
        <p:spPr>
          <a:xfrm>
            <a:off x="5038724" y="4140313"/>
            <a:ext cx="1440000" cy="1800000"/>
          </a:xfrm>
          <a:prstGeom prst="roundRect">
            <a:avLst>
              <a:gd name="adj" fmla="val 4466"/>
            </a:avLst>
          </a:prstGeom>
        </p:spPr>
        <p:txBody>
          <a:bodyPr/>
          <a:lstStyle/>
          <a:p>
            <a:pPr lvl="0"/>
            <a:r>
              <a:rPr lang="en-US" noProof="0"/>
              <a:t>Click icon to add picture</a:t>
            </a:r>
            <a:endParaRPr lang="en-GB" noProof="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7"/>
          </p:nvPr>
        </p:nvSpPr>
        <p:spPr>
          <a:xfrm>
            <a:off x="7199310" y="3419950"/>
            <a:ext cx="1440000" cy="1260000"/>
          </a:xfrm>
          <a:prstGeom prst="roundRect">
            <a:avLst>
              <a:gd name="adj" fmla="val 5336"/>
            </a:avLst>
          </a:prstGeom>
        </p:spPr>
        <p:txBody>
          <a:bodyPr/>
          <a:lstStyle/>
          <a:p>
            <a:pPr lvl="0"/>
            <a:r>
              <a:rPr lang="en-US" noProof="0"/>
              <a:t>Click icon to add picture</a:t>
            </a:r>
            <a:endParaRPr lang="en-GB" noProof="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8"/>
          </p:nvPr>
        </p:nvSpPr>
        <p:spPr>
          <a:xfrm>
            <a:off x="6663765" y="4863353"/>
            <a:ext cx="1975545" cy="1068054"/>
          </a:xfrm>
          <a:prstGeom prst="roundRect">
            <a:avLst>
              <a:gd name="adj" fmla="val 5591"/>
            </a:avLst>
          </a:prstGeom>
        </p:spPr>
        <p:txBody>
          <a:bodyPr/>
          <a:lstStyle/>
          <a:p>
            <a:pPr lvl="0"/>
            <a:r>
              <a:rPr lang="en-US" noProof="0"/>
              <a:t>Click icon to add picture</a:t>
            </a:r>
            <a:endParaRPr lang="en-GB" noProof="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11109317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Text + image">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720725" y="2160587"/>
            <a:ext cx="2881087" cy="1800226"/>
          </a:xfrm>
          <a:prstGeom prst="roundRect">
            <a:avLst>
              <a:gd name="adj" fmla="val 5400"/>
            </a:avLst>
          </a:prstGeom>
        </p:spPr>
        <p:txBody>
          <a:bodyPr/>
          <a:lstStyle/>
          <a:p>
            <a:pPr lvl="0"/>
            <a:r>
              <a:rPr lang="en-US" noProof="0"/>
              <a:t>Click icon to add picture</a:t>
            </a:r>
            <a:endParaRPr lang="en-GB" noProof="0"/>
          </a:p>
        </p:txBody>
      </p:sp>
      <p:sp>
        <p:nvSpPr>
          <p:cNvPr id="10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5"/>
          </p:nvPr>
        </p:nvSpPr>
        <p:spPr>
          <a:xfrm>
            <a:off x="3956773" y="2160587"/>
            <a:ext cx="2521812" cy="1808483"/>
          </a:xfrm>
          <a:prstGeom prst="roundRect">
            <a:avLst>
              <a:gd name="adj" fmla="val 4197"/>
            </a:avLst>
          </a:prstGeom>
        </p:spPr>
        <p:txBody>
          <a:bodyPr/>
          <a:lstStyle/>
          <a:p>
            <a:pPr lvl="0"/>
            <a:r>
              <a:rPr lang="en-US" noProof="0"/>
              <a:t>Click icon to add picture</a:t>
            </a:r>
            <a:endParaRPr lang="en-GB" noProof="0"/>
          </a:p>
        </p:txBody>
      </p:sp>
      <p:sp>
        <p:nvSpPr>
          <p:cNvPr id="10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6"/>
          </p:nvPr>
        </p:nvSpPr>
        <p:spPr>
          <a:xfrm>
            <a:off x="2878136" y="4319588"/>
            <a:ext cx="3600588" cy="1800411"/>
          </a:xfrm>
          <a:prstGeom prst="roundRect">
            <a:avLst>
              <a:gd name="adj" fmla="val 4986"/>
            </a:avLst>
          </a:prstGeom>
        </p:spPr>
        <p:txBody>
          <a:bodyPr/>
          <a:lstStyle/>
          <a:p>
            <a:pPr lvl="0"/>
            <a:r>
              <a:rPr lang="en-US" noProof="0"/>
              <a:t>Click icon to add picture</a:t>
            </a:r>
            <a:endParaRPr lang="en-GB" noProof="0"/>
          </a:p>
        </p:txBody>
      </p:sp>
      <p:sp>
        <p:nvSpPr>
          <p:cNvPr id="10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7"/>
          </p:nvPr>
        </p:nvSpPr>
        <p:spPr>
          <a:xfrm>
            <a:off x="720725" y="4319588"/>
            <a:ext cx="1797048" cy="1800412"/>
          </a:xfrm>
          <a:prstGeom prst="roundRect">
            <a:avLst>
              <a:gd name="adj" fmla="val 6218"/>
            </a:avLst>
          </a:prstGeom>
        </p:spPr>
        <p:txBody>
          <a:bodyPr/>
          <a:lstStyle/>
          <a:p>
            <a:pPr lvl="0"/>
            <a:r>
              <a:rPr lang="en-US" noProof="0"/>
              <a:t>Click icon to add picture</a:t>
            </a:r>
            <a:endParaRPr lang="en-GB" noProof="0"/>
          </a:p>
        </p:txBody>
      </p:sp>
      <p:sp>
        <p:nvSpPr>
          <p:cNvPr id="10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8"/>
          </p:nvPr>
        </p:nvSpPr>
        <p:spPr>
          <a:xfrm>
            <a:off x="6838948" y="2160588"/>
            <a:ext cx="1800620" cy="3959411"/>
          </a:xfrm>
          <a:prstGeom prst="roundRect">
            <a:avLst>
              <a:gd name="adj" fmla="val 3743"/>
            </a:avLst>
          </a:prstGeom>
        </p:spPr>
        <p:txBody>
          <a:bodyPr/>
          <a:lstStyle/>
          <a:p>
            <a:pPr lvl="0"/>
            <a:r>
              <a:rPr lang="en-US" noProof="0"/>
              <a:t>Click icon to add picture</a:t>
            </a:r>
            <a:endParaRPr lang="en-GB" noProof="0"/>
          </a:p>
        </p:txBody>
      </p:sp>
      <p:sp>
        <p:nvSpPr>
          <p:cNvPr id="103"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17328367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6_Text + image">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718634" y="2159588"/>
            <a:ext cx="1800000" cy="1800000"/>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5"/>
          </p:nvPr>
        </p:nvSpPr>
        <p:spPr>
          <a:xfrm>
            <a:off x="717773" y="4319588"/>
            <a:ext cx="1800000" cy="1800000"/>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6"/>
          </p:nvPr>
        </p:nvSpPr>
        <p:spPr>
          <a:xfrm>
            <a:off x="2879724" y="2159588"/>
            <a:ext cx="1800000" cy="1800000"/>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7"/>
          </p:nvPr>
        </p:nvSpPr>
        <p:spPr>
          <a:xfrm>
            <a:off x="2878135" y="4319588"/>
            <a:ext cx="1800000" cy="1800000"/>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0"/>
          </p:nvPr>
        </p:nvSpPr>
        <p:spPr>
          <a:xfrm>
            <a:off x="5036738" y="2159588"/>
            <a:ext cx="1800000" cy="1800000"/>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1"/>
          </p:nvPr>
        </p:nvSpPr>
        <p:spPr>
          <a:xfrm>
            <a:off x="5038723" y="4319588"/>
            <a:ext cx="1800000" cy="1800000"/>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4"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24125925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5_Text + image">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720724" y="2160587"/>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5"/>
          </p:nvPr>
        </p:nvSpPr>
        <p:spPr>
          <a:xfrm>
            <a:off x="718635" y="3600449"/>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0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6"/>
          </p:nvPr>
        </p:nvSpPr>
        <p:spPr>
          <a:xfrm>
            <a:off x="2158498" y="2160588"/>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0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7"/>
          </p:nvPr>
        </p:nvSpPr>
        <p:spPr>
          <a:xfrm>
            <a:off x="2146857" y="3600450"/>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0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8"/>
          </p:nvPr>
        </p:nvSpPr>
        <p:spPr>
          <a:xfrm>
            <a:off x="718635" y="5040499"/>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0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9"/>
          </p:nvPr>
        </p:nvSpPr>
        <p:spPr>
          <a:xfrm>
            <a:off x="2146857" y="5040313"/>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0"/>
          </p:nvPr>
        </p:nvSpPr>
        <p:spPr>
          <a:xfrm>
            <a:off x="3600950" y="2160588"/>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1"/>
          </p:nvPr>
        </p:nvSpPr>
        <p:spPr>
          <a:xfrm>
            <a:off x="3598861" y="3600450"/>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2"/>
          </p:nvPr>
        </p:nvSpPr>
        <p:spPr>
          <a:xfrm>
            <a:off x="5038724" y="2160589"/>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1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3"/>
          </p:nvPr>
        </p:nvSpPr>
        <p:spPr>
          <a:xfrm>
            <a:off x="5027083" y="3600451"/>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4"/>
          </p:nvPr>
        </p:nvSpPr>
        <p:spPr>
          <a:xfrm>
            <a:off x="3598861" y="5040500"/>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15"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5"/>
          </p:nvPr>
        </p:nvSpPr>
        <p:spPr>
          <a:xfrm>
            <a:off x="5027083" y="5040314"/>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6"/>
          </p:nvPr>
        </p:nvSpPr>
        <p:spPr>
          <a:xfrm>
            <a:off x="6482262" y="2160586"/>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17"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7"/>
          </p:nvPr>
        </p:nvSpPr>
        <p:spPr>
          <a:xfrm>
            <a:off x="6480173" y="3600448"/>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2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30"/>
          </p:nvPr>
        </p:nvSpPr>
        <p:spPr>
          <a:xfrm>
            <a:off x="6480173" y="5040498"/>
            <a:ext cx="1080000"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23"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22771923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9_Text + image">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720724" y="2160587"/>
            <a:ext cx="2517774"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0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5"/>
          </p:nvPr>
        </p:nvSpPr>
        <p:spPr>
          <a:xfrm>
            <a:off x="718634" y="3600449"/>
            <a:ext cx="2520531" cy="2519366"/>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0"/>
          </p:nvPr>
        </p:nvSpPr>
        <p:spPr>
          <a:xfrm>
            <a:off x="3600949" y="2160588"/>
            <a:ext cx="2520527" cy="2519362"/>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14"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4"/>
          </p:nvPr>
        </p:nvSpPr>
        <p:spPr>
          <a:xfrm>
            <a:off x="3598860" y="5040500"/>
            <a:ext cx="2519363" cy="1079501"/>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16"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6"/>
          </p:nvPr>
        </p:nvSpPr>
        <p:spPr>
          <a:xfrm>
            <a:off x="6482262" y="2160586"/>
            <a:ext cx="2157306" cy="3959415"/>
          </a:xfrm>
          <a:prstGeom prst="roundRect">
            <a:avLst>
              <a:gd name="adj" fmla="val 5400"/>
            </a:avLst>
          </a:prstGeom>
        </p:spPr>
        <p:txBody>
          <a:bodyPr>
            <a:normAutofit/>
          </a:bodyPr>
          <a:lstStyle>
            <a:lvl1pPr>
              <a:defRPr sz="1200"/>
            </a:lvl1pPr>
          </a:lstStyle>
          <a:p>
            <a:pPr lvl="0"/>
            <a:r>
              <a:rPr lang="en-US" noProof="0"/>
              <a:t>Click icon to add picture</a:t>
            </a:r>
            <a:endParaRPr lang="en-GB" noProof="0"/>
          </a:p>
        </p:txBody>
      </p:sp>
      <p:sp>
        <p:nvSpPr>
          <p:cNvPr id="12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23"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4145650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5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5" name="Text Placeholder 4"/>
          <p:cNvSpPr>
            <a:spLocks noGrp="1"/>
          </p:cNvSpPr>
          <p:nvPr>
            <p:ph type="body" sz="quarter" idx="11"/>
          </p:nvPr>
        </p:nvSpPr>
        <p:spPr>
          <a:xfrm>
            <a:off x="719138" y="1446213"/>
            <a:ext cx="3605212" cy="5033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p:cNvSpPr>
            <a:spLocks noGrp="1"/>
          </p:cNvSpPr>
          <p:nvPr>
            <p:ph type="body" sz="quarter" idx="12"/>
          </p:nvPr>
        </p:nvSpPr>
        <p:spPr>
          <a:xfrm>
            <a:off x="4819650" y="1446213"/>
            <a:ext cx="3605213" cy="5033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0532315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Single column layout">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GB"/>
              <a:t>Click to edit Master title style</a:t>
            </a:r>
            <a:endParaRPr lang="en-GB" dirty="0"/>
          </a:p>
        </p:txBody>
      </p:sp>
      <p:sp>
        <p:nvSpPr>
          <p:cNvPr id="16" name="Text Placeholder 6" descr="First level - paragraph text&#10;Second level - bullet 1&#10;Third level - bullet 2&#10;&#10;No more than 100 words per slide"/>
          <p:cNvSpPr>
            <a:spLocks noGrp="1"/>
          </p:cNvSpPr>
          <p:nvPr>
            <p:ph type="body" sz="quarter" idx="13"/>
          </p:nvPr>
        </p:nvSpPr>
        <p:spPr>
          <a:xfrm>
            <a:off x="2517773" y="2160588"/>
            <a:ext cx="5761796" cy="3239412"/>
          </a:xfrm>
        </p:spPr>
        <p:txBody>
          <a:bodyPr/>
          <a:lstStyle>
            <a:lvl1pPr marL="0" marR="0" indent="0" algn="l" defTabSz="914400" rtl="0" eaLnBrk="0" fontAlgn="base" latinLnBrk="0" hangingPunct="0">
              <a:lnSpc>
                <a:spcPct val="100000"/>
              </a:lnSpc>
              <a:spcBef>
                <a:spcPts val="0"/>
              </a:spcBef>
              <a:spcAft>
                <a:spcPts val="6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57"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719135" y="2160586"/>
            <a:ext cx="1439864" cy="3779411"/>
          </a:xfrm>
          <a:prstGeom prst="roundRect">
            <a:avLst>
              <a:gd name="adj" fmla="val 10455"/>
            </a:avLst>
          </a:prstGeom>
        </p:spPr>
        <p:txBody>
          <a:bodyPr>
            <a:normAutofit/>
          </a:bodyPr>
          <a:lstStyle>
            <a:lvl1pPr>
              <a:defRPr sz="1200"/>
            </a:lvl1pPr>
          </a:lstStyle>
          <a:p>
            <a:pPr lvl="0"/>
            <a:r>
              <a:rPr lang="en-US" noProof="0"/>
              <a:t>Click icon to add picture</a:t>
            </a:r>
            <a:endParaRPr lang="en-GB" noProof="0"/>
          </a:p>
        </p:txBody>
      </p:sp>
      <p:sp>
        <p:nvSpPr>
          <p:cNvPr id="60" name="Text Placeholder 6" descr="First level - paragraph text&#10;Second level - bullet 1&#10;Third level - bullet 2&#10;&#10;No more than 100 words per slide"/>
          <p:cNvSpPr>
            <a:spLocks noGrp="1"/>
          </p:cNvSpPr>
          <p:nvPr>
            <p:ph type="body" sz="quarter" idx="15"/>
          </p:nvPr>
        </p:nvSpPr>
        <p:spPr>
          <a:xfrm>
            <a:off x="2517772" y="5399999"/>
            <a:ext cx="5761796"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24860434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Single column layout">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GB"/>
              <a:t>Click to edit Master title style</a:t>
            </a:r>
            <a:endParaRPr lang="en-GB" dirty="0"/>
          </a:p>
        </p:txBody>
      </p:sp>
      <p:sp>
        <p:nvSpPr>
          <p:cNvPr id="16" name="Text Placeholder 6" descr="First level - paragraph text&#10;Second level - bullet 1&#10;Third level - bullet 2&#10;&#10;No more than 100 words per slide"/>
          <p:cNvSpPr>
            <a:spLocks noGrp="1"/>
          </p:cNvSpPr>
          <p:nvPr>
            <p:ph type="body" sz="quarter" idx="13"/>
          </p:nvPr>
        </p:nvSpPr>
        <p:spPr>
          <a:xfrm>
            <a:off x="719135" y="2160588"/>
            <a:ext cx="6119814" cy="3239412"/>
          </a:xfrm>
        </p:spPr>
        <p:txBody>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57"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7200104" y="2160588"/>
            <a:ext cx="1439864" cy="3779411"/>
          </a:xfrm>
          <a:prstGeom prst="roundRect">
            <a:avLst>
              <a:gd name="adj" fmla="val 10455"/>
            </a:avLst>
          </a:prstGeom>
        </p:spPr>
        <p:txBody>
          <a:bodyPr>
            <a:normAutofit/>
          </a:bodyPr>
          <a:lstStyle>
            <a:lvl1pPr>
              <a:defRPr sz="1200"/>
            </a:lvl1pPr>
          </a:lstStyle>
          <a:p>
            <a:pPr lvl="0"/>
            <a:r>
              <a:rPr lang="en-US" noProof="0"/>
              <a:t>Click icon to add picture</a:t>
            </a:r>
            <a:endParaRPr lang="en-GB" noProof="0"/>
          </a:p>
        </p:txBody>
      </p:sp>
      <p:sp>
        <p:nvSpPr>
          <p:cNvPr id="60" name="Text Placeholder 6" descr="First level - paragraph text&#10;Second level - bullet 1&#10;Third level - bullet 2&#10;&#10;No more than 100 words per slide"/>
          <p:cNvSpPr>
            <a:spLocks noGrp="1"/>
          </p:cNvSpPr>
          <p:nvPr>
            <p:ph type="body" sz="quarter" idx="15"/>
          </p:nvPr>
        </p:nvSpPr>
        <p:spPr>
          <a:xfrm>
            <a:off x="720724" y="5409178"/>
            <a:ext cx="6118223" cy="530821"/>
          </a:xfrm>
        </p:spPr>
        <p:txBody>
          <a:bodyPr anchor="b">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1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1"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19467550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4" y="2160588"/>
            <a:ext cx="3600844" cy="3959412"/>
          </a:xfrm>
          <a:prstGeom prst="rect">
            <a:avLst/>
          </a:prstGeom>
        </p:spPr>
        <p:txBody>
          <a:bodyPr>
            <a:normAutofit/>
          </a:bodyPr>
          <a:lstStyle>
            <a:lvl1pPr marL="0" marR="0" indent="0" algn="l" defTabSz="914400" rtl="0" eaLnBrk="0" fontAlgn="base" latinLnBrk="0" hangingPunct="0">
              <a:lnSpc>
                <a:spcPct val="100000"/>
              </a:lnSpc>
              <a:spcBef>
                <a:spcPts val="0"/>
              </a:spcBef>
              <a:spcAft>
                <a:spcPts val="6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6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6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5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7"/>
          </p:nvPr>
        </p:nvSpPr>
        <p:spPr>
          <a:xfrm>
            <a:off x="719136" y="2160588"/>
            <a:ext cx="3959225" cy="3240274"/>
          </a:xfrm>
          <a:prstGeom prst="roundRect">
            <a:avLst>
              <a:gd name="adj" fmla="val 3484"/>
            </a:avLst>
          </a:prstGeom>
        </p:spPr>
        <p:txBody>
          <a:bodyPr/>
          <a:lstStyle/>
          <a:p>
            <a:pPr lvl="0"/>
            <a:r>
              <a:rPr lang="en-US" noProof="0"/>
              <a:t>Click icon to add picture</a:t>
            </a:r>
            <a:endParaRPr lang="en-GB" noProof="0"/>
          </a:p>
        </p:txBody>
      </p:sp>
      <p:sp>
        <p:nvSpPr>
          <p:cNvPr id="62"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57"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6253766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4" y="2160588"/>
            <a:ext cx="3600844"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5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7"/>
          </p:nvPr>
        </p:nvSpPr>
        <p:spPr>
          <a:xfrm>
            <a:off x="719927" y="2160588"/>
            <a:ext cx="3958434" cy="1439862"/>
          </a:xfrm>
          <a:prstGeom prst="roundRect">
            <a:avLst>
              <a:gd name="adj" fmla="val 5286"/>
            </a:avLst>
          </a:prstGeom>
        </p:spPr>
        <p:txBody>
          <a:bodyPr/>
          <a:lstStyle/>
          <a:p>
            <a:pPr lvl="0"/>
            <a:r>
              <a:rPr lang="en-US" noProof="0"/>
              <a:t>Click icon to add picture</a:t>
            </a:r>
            <a:endParaRPr lang="en-GB" noProof="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8"/>
          </p:nvPr>
        </p:nvSpPr>
        <p:spPr>
          <a:xfrm>
            <a:off x="719926" y="3960813"/>
            <a:ext cx="3958433" cy="1440050"/>
          </a:xfrm>
          <a:prstGeom prst="roundRect">
            <a:avLst>
              <a:gd name="adj" fmla="val 5286"/>
            </a:avLst>
          </a:prstGeom>
        </p:spPr>
        <p:txBody>
          <a:bodyPr/>
          <a:lstStyle/>
          <a:p>
            <a:pPr lvl="0"/>
            <a:r>
              <a:rPr lang="en-US" noProof="0"/>
              <a:t>Click icon to add picture</a:t>
            </a:r>
            <a:endParaRPr lang="en-GB" noProof="0"/>
          </a:p>
        </p:txBody>
      </p:sp>
      <p:sp>
        <p:nvSpPr>
          <p:cNvPr id="61" name="Text Placeholder 6"/>
          <p:cNvSpPr>
            <a:spLocks noGrp="1"/>
          </p:cNvSpPr>
          <p:nvPr>
            <p:ph type="body" sz="quarter" idx="13"/>
          </p:nvPr>
        </p:nvSpPr>
        <p:spPr>
          <a:xfrm>
            <a:off x="719136" y="5760000"/>
            <a:ext cx="395922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346465033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5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7"/>
          </p:nvPr>
        </p:nvSpPr>
        <p:spPr>
          <a:xfrm>
            <a:off x="719927" y="2160588"/>
            <a:ext cx="3956054" cy="719137"/>
          </a:xfrm>
          <a:prstGeom prst="roundRect">
            <a:avLst>
              <a:gd name="adj" fmla="val 5286"/>
            </a:avLst>
          </a:prstGeom>
        </p:spPr>
        <p:txBody>
          <a:bodyPr/>
          <a:lstStyle/>
          <a:p>
            <a:pPr lvl="0"/>
            <a:r>
              <a:rPr lang="en-US" noProof="0"/>
              <a:t>Click icon to add picture</a:t>
            </a:r>
            <a:endParaRPr lang="en-GB" noProof="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8"/>
          </p:nvPr>
        </p:nvSpPr>
        <p:spPr>
          <a:xfrm>
            <a:off x="719927" y="3240788"/>
            <a:ext cx="1797847" cy="2159212"/>
          </a:xfrm>
          <a:prstGeom prst="roundRect">
            <a:avLst>
              <a:gd name="adj" fmla="val 5286"/>
            </a:avLst>
          </a:prstGeom>
        </p:spPr>
        <p:txBody>
          <a:bodyPr/>
          <a:lstStyle/>
          <a:p>
            <a:pPr lvl="0"/>
            <a:r>
              <a:rPr lang="en-US" noProof="0"/>
              <a:t>Click icon to add picture</a:t>
            </a:r>
            <a:endParaRPr lang="en-GB" noProof="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9"/>
          </p:nvPr>
        </p:nvSpPr>
        <p:spPr>
          <a:xfrm>
            <a:off x="2878135" y="3240788"/>
            <a:ext cx="1797846" cy="2159212"/>
          </a:xfrm>
          <a:prstGeom prst="roundRect">
            <a:avLst>
              <a:gd name="adj" fmla="val 5286"/>
            </a:avLst>
          </a:prstGeom>
        </p:spPr>
        <p:txBody>
          <a:bodyPr/>
          <a:lstStyle/>
          <a:p>
            <a:pPr lvl="0"/>
            <a:r>
              <a:rPr lang="en-US" noProof="0"/>
              <a:t>Click icon to add picture</a:t>
            </a:r>
            <a:endParaRPr lang="en-GB" noProof="0"/>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246396193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5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7"/>
          </p:nvPr>
        </p:nvSpPr>
        <p:spPr>
          <a:xfrm>
            <a:off x="719927" y="2160588"/>
            <a:ext cx="3956054" cy="719137"/>
          </a:xfrm>
          <a:prstGeom prst="roundRect">
            <a:avLst>
              <a:gd name="adj" fmla="val 15436"/>
            </a:avLst>
          </a:prstGeom>
        </p:spPr>
        <p:txBody>
          <a:bodyPr/>
          <a:lstStyle/>
          <a:p>
            <a:pPr lvl="0"/>
            <a:r>
              <a:rPr lang="en-US" noProof="0"/>
              <a:t>Click icon to add picture</a:t>
            </a:r>
            <a:endParaRPr lang="en-GB" noProof="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8"/>
          </p:nvPr>
        </p:nvSpPr>
        <p:spPr>
          <a:xfrm>
            <a:off x="719927" y="3240788"/>
            <a:ext cx="3956054" cy="2159212"/>
          </a:xfrm>
          <a:prstGeom prst="roundRect">
            <a:avLst>
              <a:gd name="adj" fmla="val 5286"/>
            </a:avLst>
          </a:prstGeom>
        </p:spPr>
        <p:txBody>
          <a:bodyPr/>
          <a:lstStyle/>
          <a:p>
            <a:pPr lvl="0"/>
            <a:r>
              <a:rPr lang="en-US" noProof="0"/>
              <a:t>Click icon to add picture</a:t>
            </a:r>
            <a:endParaRPr lang="en-GB" noProof="0"/>
          </a:p>
        </p:txBody>
      </p:sp>
      <p:sp>
        <p:nvSpPr>
          <p:cNvPr id="61" name="Text Placeholder 6"/>
          <p:cNvSpPr>
            <a:spLocks noGrp="1"/>
          </p:cNvSpPr>
          <p:nvPr>
            <p:ph type="body" sz="quarter" idx="13"/>
          </p:nvPr>
        </p:nvSpPr>
        <p:spPr>
          <a:xfrm>
            <a:off x="719136" y="5760000"/>
            <a:ext cx="3956845"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18793026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5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7"/>
          </p:nvPr>
        </p:nvSpPr>
        <p:spPr>
          <a:xfrm>
            <a:off x="719927" y="2160588"/>
            <a:ext cx="3958433" cy="719137"/>
          </a:xfrm>
          <a:prstGeom prst="roundRect">
            <a:avLst>
              <a:gd name="adj" fmla="val 10361"/>
            </a:avLst>
          </a:prstGeom>
        </p:spPr>
        <p:txBody>
          <a:bodyPr>
            <a:normAutofit/>
          </a:bodyPr>
          <a:lstStyle>
            <a:lvl1pPr>
              <a:defRPr sz="1200"/>
            </a:lvl1pPr>
          </a:lstStyle>
          <a:p>
            <a:pPr lvl="0"/>
            <a:r>
              <a:rPr lang="en-US" noProof="0"/>
              <a:t>Click icon to add picture</a:t>
            </a:r>
            <a:endParaRPr lang="en-GB" noProof="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a:t>Click icon to add picture</a:t>
            </a:r>
            <a:endParaRPr lang="en-GB" noProof="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9"/>
          </p:nvPr>
        </p:nvSpPr>
        <p:spPr>
          <a:xfrm>
            <a:off x="2878136" y="3240788"/>
            <a:ext cx="1800224" cy="1078800"/>
          </a:xfrm>
          <a:prstGeom prst="roundRect">
            <a:avLst>
              <a:gd name="adj" fmla="val 5286"/>
            </a:avLst>
          </a:prstGeom>
        </p:spPr>
        <p:txBody>
          <a:bodyPr>
            <a:normAutofit/>
          </a:bodyPr>
          <a:lstStyle>
            <a:lvl1pPr>
              <a:defRPr sz="1200"/>
            </a:lvl1pPr>
          </a:lstStyle>
          <a:p>
            <a:pPr lvl="0"/>
            <a:r>
              <a:rPr lang="en-US" noProof="0"/>
              <a:t>Click icon to add picture</a:t>
            </a:r>
            <a:endParaRPr lang="en-GB" noProof="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0"/>
          </p:nvPr>
        </p:nvSpPr>
        <p:spPr>
          <a:xfrm>
            <a:off x="719927" y="4680838"/>
            <a:ext cx="3958433" cy="719162"/>
          </a:xfrm>
          <a:prstGeom prst="roundRect">
            <a:avLst>
              <a:gd name="adj" fmla="val 5286"/>
            </a:avLst>
          </a:prstGeom>
        </p:spPr>
        <p:txBody>
          <a:bodyPr>
            <a:normAutofit/>
          </a:bodyPr>
          <a:lstStyle>
            <a:lvl1pPr>
              <a:defRPr sz="1200"/>
            </a:lvl1pPr>
          </a:lstStyle>
          <a:p>
            <a:pPr lvl="0"/>
            <a:r>
              <a:rPr lang="en-US" noProof="0"/>
              <a:t>Click icon to add picture</a:t>
            </a:r>
            <a:endParaRPr lang="en-GB" noProof="0"/>
          </a:p>
        </p:txBody>
      </p:sp>
      <p:sp>
        <p:nvSpPr>
          <p:cNvPr id="6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23091809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6_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19134" y="0"/>
            <a:ext cx="6291266" cy="1079499"/>
          </a:xfrm>
        </p:spPr>
        <p:txBody>
          <a:bodyPr/>
          <a:lstStyle/>
          <a:p>
            <a:r>
              <a:rPr lang="en-GB" dirty="0"/>
              <a:t>Click to edit Master title style</a:t>
            </a:r>
            <a:endParaRPr lang="en-US" dirty="0"/>
          </a:p>
        </p:txBody>
      </p:sp>
      <p:sp>
        <p:nvSpPr>
          <p:cNvPr id="4" name="Text Placeholder 3"/>
          <p:cNvSpPr>
            <a:spLocks noGrp="1"/>
          </p:cNvSpPr>
          <p:nvPr>
            <p:ph type="body" sz="half" idx="2"/>
          </p:nvPr>
        </p:nvSpPr>
        <p:spPr>
          <a:xfrm>
            <a:off x="5038722" y="2160588"/>
            <a:ext cx="3600845" cy="3959775"/>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4" name="Date Placeholder 3"/>
          <p:cNvSpPr>
            <a:spLocks noGrp="1"/>
          </p:cNvSpPr>
          <p:nvPr>
            <p:ph type="dt" sz="half" idx="10"/>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55"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58"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7"/>
          </p:nvPr>
        </p:nvSpPr>
        <p:spPr>
          <a:xfrm>
            <a:off x="719927" y="2160588"/>
            <a:ext cx="3958433" cy="719137"/>
          </a:xfrm>
          <a:prstGeom prst="roundRect">
            <a:avLst>
              <a:gd name="adj" fmla="val 5286"/>
            </a:avLst>
          </a:prstGeom>
        </p:spPr>
        <p:txBody>
          <a:bodyPr>
            <a:normAutofit/>
          </a:bodyPr>
          <a:lstStyle>
            <a:lvl1pPr>
              <a:defRPr sz="1200"/>
            </a:lvl1pPr>
          </a:lstStyle>
          <a:p>
            <a:pPr lvl="0"/>
            <a:r>
              <a:rPr lang="en-US" noProof="0"/>
              <a:t>Click icon to add picture</a:t>
            </a:r>
            <a:endParaRPr lang="en-GB" noProof="0"/>
          </a:p>
        </p:txBody>
      </p:sp>
      <p:sp>
        <p:nvSpPr>
          <p:cNvPr id="59"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8"/>
          </p:nvPr>
        </p:nvSpPr>
        <p:spPr>
          <a:xfrm>
            <a:off x="719927" y="3240788"/>
            <a:ext cx="1797847" cy="1078800"/>
          </a:xfrm>
          <a:prstGeom prst="roundRect">
            <a:avLst>
              <a:gd name="adj" fmla="val 5286"/>
            </a:avLst>
          </a:prstGeom>
        </p:spPr>
        <p:txBody>
          <a:bodyPr>
            <a:normAutofit/>
          </a:bodyPr>
          <a:lstStyle>
            <a:lvl1pPr>
              <a:defRPr sz="1200"/>
            </a:lvl1pPr>
          </a:lstStyle>
          <a:p>
            <a:pPr lvl="0"/>
            <a:r>
              <a:rPr lang="en-US" noProof="0"/>
              <a:t>Click icon to add picture</a:t>
            </a:r>
            <a:endParaRPr lang="en-GB" noProof="0"/>
          </a:p>
        </p:txBody>
      </p:sp>
      <p:sp>
        <p:nvSpPr>
          <p:cNvPr id="61" name="Text Placeholder 6"/>
          <p:cNvSpPr>
            <a:spLocks noGrp="1"/>
          </p:cNvSpPr>
          <p:nvPr>
            <p:ph type="body" sz="quarter" idx="13"/>
          </p:nvPr>
        </p:nvSpPr>
        <p:spPr>
          <a:xfrm>
            <a:off x="719136" y="5760000"/>
            <a:ext cx="3959224" cy="360363"/>
          </a:xfrm>
          <a:prstGeom prst="rect">
            <a:avLst/>
          </a:prstGeom>
        </p:spPr>
        <p:txBody>
          <a:bodyPr>
            <a:norm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p:txBody>
      </p:sp>
      <p:sp>
        <p:nvSpPr>
          <p:cNvPr id="6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9"/>
          </p:nvPr>
        </p:nvSpPr>
        <p:spPr>
          <a:xfrm>
            <a:off x="2878136" y="3240788"/>
            <a:ext cx="1800224" cy="720025"/>
          </a:xfrm>
          <a:prstGeom prst="roundRect">
            <a:avLst>
              <a:gd name="adj" fmla="val 5286"/>
            </a:avLst>
          </a:prstGeom>
        </p:spPr>
        <p:txBody>
          <a:bodyPr>
            <a:normAutofit/>
          </a:bodyPr>
          <a:lstStyle>
            <a:lvl1pPr>
              <a:defRPr sz="1200"/>
            </a:lvl1pPr>
          </a:lstStyle>
          <a:p>
            <a:pPr lvl="0"/>
            <a:r>
              <a:rPr lang="en-US" noProof="0"/>
              <a:t>Click icon to add picture</a:t>
            </a:r>
            <a:endParaRPr lang="en-GB" noProof="0"/>
          </a:p>
        </p:txBody>
      </p:sp>
      <p:sp>
        <p:nvSpPr>
          <p:cNvPr id="6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0"/>
          </p:nvPr>
        </p:nvSpPr>
        <p:spPr>
          <a:xfrm>
            <a:off x="719928" y="4679950"/>
            <a:ext cx="1797846" cy="720050"/>
          </a:xfrm>
          <a:prstGeom prst="roundRect">
            <a:avLst>
              <a:gd name="adj" fmla="val 5286"/>
            </a:avLst>
          </a:prstGeom>
        </p:spPr>
        <p:txBody>
          <a:bodyPr>
            <a:normAutofit/>
          </a:bodyPr>
          <a:lstStyle>
            <a:lvl1pPr>
              <a:defRPr sz="1200"/>
            </a:lvl1pPr>
          </a:lstStyle>
          <a:p>
            <a:pPr lvl="0"/>
            <a:r>
              <a:rPr lang="en-US" noProof="0"/>
              <a:t>Click icon to add picture</a:t>
            </a:r>
            <a:endParaRPr lang="en-GB" noProof="0"/>
          </a:p>
        </p:txBody>
      </p:sp>
      <p:sp>
        <p:nvSpPr>
          <p:cNvPr id="63"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21"/>
          </p:nvPr>
        </p:nvSpPr>
        <p:spPr>
          <a:xfrm>
            <a:off x="2878135" y="4319588"/>
            <a:ext cx="1797846" cy="1080750"/>
          </a:xfrm>
          <a:prstGeom prst="roundRect">
            <a:avLst>
              <a:gd name="adj" fmla="val 5286"/>
            </a:avLst>
          </a:prstGeom>
        </p:spPr>
        <p:txBody>
          <a:bodyPr>
            <a:normAutofit/>
          </a:bodyPr>
          <a:lstStyle>
            <a:lvl1pPr>
              <a:defRPr sz="1200"/>
            </a:lvl1pPr>
          </a:lstStyle>
          <a:p>
            <a:pPr lvl="0"/>
            <a:r>
              <a:rPr lang="en-US" noProof="0"/>
              <a:t>Click icon to add picture</a:t>
            </a:r>
            <a:endParaRPr lang="en-GB" noProof="0"/>
          </a:p>
        </p:txBody>
      </p:sp>
      <p:sp>
        <p:nvSpPr>
          <p:cNvPr id="64"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219266980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_Single column layout">
    <p:spTree>
      <p:nvGrpSpPr>
        <p:cNvPr id="1" name=""/>
        <p:cNvGrpSpPr/>
        <p:nvPr/>
      </p:nvGrpSpPr>
      <p:grpSpPr>
        <a:xfrm>
          <a:off x="0" y="0"/>
          <a:ext cx="0" cy="0"/>
          <a:chOff x="0" y="0"/>
          <a:chExt cx="0" cy="0"/>
        </a:xfrm>
      </p:grpSpPr>
      <p:sp>
        <p:nvSpPr>
          <p:cNvPr id="3" name="Rectangle 2"/>
          <p:cNvSpPr/>
          <p:nvPr userDrawn="1"/>
        </p:nvSpPr>
        <p:spPr>
          <a:xfrm>
            <a:off x="0" y="1079999"/>
            <a:ext cx="9144000" cy="5400001"/>
          </a:xfrm>
          <a:prstGeom prst="rect">
            <a:avLst/>
          </a:prstGeom>
          <a:solidFill>
            <a:srgbClr val="02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latin typeface="Franklin Gothic Book"/>
            </a:endParaRPr>
          </a:p>
        </p:txBody>
      </p:sp>
      <p:sp>
        <p:nvSpPr>
          <p:cNvPr id="2" name="Title 1" descr="Ideally your title should fit on one line."/>
          <p:cNvSpPr>
            <a:spLocks noGrp="1"/>
          </p:cNvSpPr>
          <p:nvPr>
            <p:ph type="title" hasCustomPrompt="1"/>
          </p:nvPr>
        </p:nvSpPr>
        <p:spPr>
          <a:xfrm>
            <a:off x="708025" y="-1"/>
            <a:ext cx="6348414" cy="1080000"/>
          </a:xfrm>
        </p:spPr>
        <p:txBody>
          <a:bodyPr/>
          <a:lstStyle/>
          <a:p>
            <a:r>
              <a:rPr lang="en-US" dirty="0"/>
              <a:t>Media</a:t>
            </a:r>
            <a:endParaRPr lang="en-GB" dirty="0"/>
          </a:p>
        </p:txBody>
      </p:sp>
      <p:sp>
        <p:nvSpPr>
          <p:cNvPr id="97"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98"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0"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11248812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5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ru-RU"/>
              <a:t>19 августа 2014 г.</a:t>
            </a:r>
            <a:endParaRPr lang="en-GB"/>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a:latin typeface="Franklin Gothic Book"/>
              </a:rPr>
              <a:t>Layouts</a:t>
            </a:r>
            <a:r>
              <a:rPr lang="en-US" sz="7000" baseline="0">
                <a:latin typeface="Franklin Gothic Book"/>
              </a:rPr>
              <a:t> for </a:t>
            </a:r>
            <a:br>
              <a:rPr lang="en-US" sz="7000" baseline="0">
                <a:latin typeface="Franklin Gothic Book"/>
              </a:rPr>
            </a:br>
            <a:r>
              <a:rPr lang="en-US" sz="7000" baseline="0">
                <a:latin typeface="Franklin Gothic Book"/>
              </a:rPr>
              <a:t>case studies</a:t>
            </a:r>
            <a:endParaRPr lang="en-US" sz="700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34874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ru-RU"/>
              <a:t>19 августа 2014 г.</a:t>
            </a:r>
            <a:endParaRPr lang="en-GB"/>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a:latin typeface="Franklin Gothic Book"/>
              </a:rPr>
              <a:t>Layouts for charts, images, tables, smart</a:t>
            </a:r>
            <a:r>
              <a:rPr lang="en-US" sz="7000" baseline="0">
                <a:latin typeface="Franklin Gothic Book"/>
              </a:rPr>
              <a:t> art or video</a:t>
            </a:r>
            <a:endParaRPr lang="en-US" sz="7000">
              <a:latin typeface="Franklin Gothic Book"/>
            </a:endParaRP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302109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ru-RU"/>
              <a:t>19 августа 2014 г.</a:t>
            </a:r>
            <a:endParaRPr lang="en-GB"/>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3598861" y="1411899"/>
            <a:ext cx="4680706" cy="5058751"/>
          </a:xfrm>
          <a:prstGeom prst="round2SameRect">
            <a:avLst>
              <a:gd name="adj1" fmla="val 4426"/>
              <a:gd name="adj2" fmla="val 0"/>
            </a:avLst>
          </a:prstGeom>
        </p:spPr>
        <p:txBody>
          <a:bodyPr/>
          <a:lstStyle/>
          <a:p>
            <a:pPr lvl="0"/>
            <a:r>
              <a:rPr lang="en-US" noProof="0"/>
              <a:t>Click icon to add picture</a:t>
            </a:r>
            <a:endParaRPr lang="en-GB" noProof="0"/>
          </a:p>
        </p:txBody>
      </p:sp>
      <p:sp>
        <p:nvSpPr>
          <p:cNvPr id="9" name="Text Placeholder 8"/>
          <p:cNvSpPr>
            <a:spLocks noGrp="1"/>
          </p:cNvSpPr>
          <p:nvPr>
            <p:ph type="body" sz="quarter" idx="15"/>
          </p:nvPr>
        </p:nvSpPr>
        <p:spPr>
          <a:xfrm>
            <a:off x="442913" y="1527175"/>
            <a:ext cx="2795587" cy="4943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2437965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ru-RU"/>
              <a:t>19 августа 2014 г.</a:t>
            </a:r>
            <a:endParaRPr lang="en-GB"/>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a:p>
        </p:txBody>
      </p:sp>
      <p:sp>
        <p:nvSpPr>
          <p:cNvPr id="13" name="Text Placeholder 6"/>
          <p:cNvSpPr>
            <a:spLocks noGrp="1"/>
          </p:cNvSpPr>
          <p:nvPr>
            <p:ph type="body" sz="quarter" idx="13"/>
          </p:nvPr>
        </p:nvSpPr>
        <p:spPr>
          <a:xfrm>
            <a:off x="720726" y="2161445"/>
            <a:ext cx="3600000"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14" name="Text Placeholder 6"/>
          <p:cNvSpPr>
            <a:spLocks noGrp="1"/>
          </p:cNvSpPr>
          <p:nvPr>
            <p:ph type="body" sz="quarter" idx="14"/>
          </p:nvPr>
        </p:nvSpPr>
        <p:spPr>
          <a:xfrm>
            <a:off x="4679567" y="2161445"/>
            <a:ext cx="3600002" cy="323855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3261557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ru-RU"/>
              <a:t>19 августа 2014 г.</a:t>
            </a:r>
            <a:endParaRPr lang="en-GB"/>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a:p>
        </p:txBody>
      </p:sp>
      <p:sp>
        <p:nvSpPr>
          <p:cNvPr id="6" name="Round Same Side Corner Rectangle 5"/>
          <p:cNvSpPr/>
          <p:nvPr userDrawn="1"/>
        </p:nvSpPr>
        <p:spPr>
          <a:xfrm>
            <a:off x="358774" y="1411899"/>
            <a:ext cx="2879724" cy="5068102"/>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3598861" y="1411899"/>
            <a:ext cx="4680706" cy="1111877"/>
          </a:xfrm>
          <a:prstGeom prst="roundRect">
            <a:avLst/>
          </a:prstGeom>
        </p:spPr>
        <p:txBody>
          <a:bodyPr/>
          <a:lstStyle/>
          <a:p>
            <a:pPr lvl="0"/>
            <a:r>
              <a:rPr lang="en-US" noProof="0"/>
              <a:t>Click icon to add picture</a:t>
            </a:r>
            <a:endParaRPr lang="en-GB" noProof="0"/>
          </a:p>
        </p:txBody>
      </p:sp>
      <p:sp>
        <p:nvSpPr>
          <p:cNvPr id="58" name="Text Placeholder 6"/>
          <p:cNvSpPr>
            <a:spLocks noGrp="1"/>
          </p:cNvSpPr>
          <p:nvPr>
            <p:ph type="body" sz="quarter" idx="15"/>
          </p:nvPr>
        </p:nvSpPr>
        <p:spPr>
          <a:xfrm>
            <a:off x="3598860" y="2879725"/>
            <a:ext cx="4680709" cy="3240275"/>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74646000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Rectangle 7"/>
          <p:cNvSpPr/>
          <p:nvPr userDrawn="1"/>
        </p:nvSpPr>
        <p:spPr>
          <a:xfrm>
            <a:off x="0" y="1079999"/>
            <a:ext cx="9144001" cy="5400001"/>
          </a:xfrm>
          <a:prstGeom prst="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ru-RU"/>
              <a:t>19 августа 2014 г.</a:t>
            </a:r>
            <a:endParaRPr lang="en-GB"/>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a:p>
        </p:txBody>
      </p:sp>
      <p:sp>
        <p:nvSpPr>
          <p:cNvPr id="6" name="Round Same Side Corner Rectangle 5"/>
          <p:cNvSpPr/>
          <p:nvPr userDrawn="1"/>
        </p:nvSpPr>
        <p:spPr>
          <a:xfrm>
            <a:off x="358774" y="1439863"/>
            <a:ext cx="2879724" cy="5040138"/>
          </a:xfrm>
          <a:prstGeom prst="round2SameRect">
            <a:avLst>
              <a:gd name="adj1" fmla="val 5071"/>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a:p>
        </p:txBody>
      </p:sp>
      <p:sp>
        <p:nvSpPr>
          <p:cNvPr id="10"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3598860" y="5400000"/>
            <a:ext cx="4717259" cy="1080000"/>
          </a:xfrm>
          <a:prstGeom prst="round2SameRect">
            <a:avLst/>
          </a:prstGeom>
        </p:spPr>
        <p:txBody>
          <a:bodyPr/>
          <a:lstStyle/>
          <a:p>
            <a:pPr lvl="0"/>
            <a:r>
              <a:rPr lang="en-US" noProof="0"/>
              <a:t>Click icon to add picture</a:t>
            </a:r>
            <a:endParaRPr lang="en-GB" noProof="0"/>
          </a:p>
        </p:txBody>
      </p:sp>
      <p:sp>
        <p:nvSpPr>
          <p:cNvPr id="58" name="Text Placeholder 6"/>
          <p:cNvSpPr>
            <a:spLocks noGrp="1"/>
          </p:cNvSpPr>
          <p:nvPr>
            <p:ph type="body" sz="quarter" idx="15"/>
          </p:nvPr>
        </p:nvSpPr>
        <p:spPr>
          <a:xfrm>
            <a:off x="3598861" y="1439863"/>
            <a:ext cx="2159000"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
        <p:nvSpPr>
          <p:cNvPr id="59" name="Text Placeholder 6"/>
          <p:cNvSpPr>
            <a:spLocks noGrp="1"/>
          </p:cNvSpPr>
          <p:nvPr>
            <p:ph type="body" sz="quarter" idx="16"/>
          </p:nvPr>
        </p:nvSpPr>
        <p:spPr>
          <a:xfrm>
            <a:off x="6118224" y="1439863"/>
            <a:ext cx="2197896" cy="3600450"/>
          </a:xfrm>
          <a:prstGeom prst="roundRect">
            <a:avLst>
              <a:gd name="adj" fmla="val 5995"/>
            </a:avLst>
          </a:prstGeom>
          <a:solidFill>
            <a:schemeClr val="bg1"/>
          </a:solidFill>
          <a:ln>
            <a:noFill/>
          </a:ln>
        </p:spPr>
        <p:txBody>
          <a:bodyPr lIns="36000" tIns="36000" rIns="36000" bIns="36000">
            <a:noAutofit/>
          </a:bodyPr>
          <a:lstStyle>
            <a:lvl1pPr marL="0" marR="0" indent="0" algn="l" defTabSz="914400" rtl="0" eaLnBrk="0" fontAlgn="base" latinLnBrk="0" hangingPunct="0">
              <a:lnSpc>
                <a:spcPct val="100000"/>
              </a:lnSpc>
              <a:spcBef>
                <a:spcPts val="0"/>
              </a:spcBef>
              <a:spcAft>
                <a:spcPts val="1200"/>
              </a:spcAft>
              <a:buClrTx/>
              <a:buSzTx/>
              <a:buFontTx/>
              <a:buNone/>
              <a:tabLst/>
              <a:defRPr sz="2000">
                <a:solidFill>
                  <a:schemeClr val="tx1"/>
                </a:solidFill>
                <a:latin typeface="Franklin Gothic Book"/>
                <a:cs typeface="Franklin Gothic Book"/>
              </a:defRPr>
            </a:lvl1pPr>
            <a:lvl2pPr marL="179388" marR="0" indent="-179388" algn="l" defTabSz="914400" rtl="0" eaLnBrk="0" fontAlgn="base" latinLnBrk="0" hangingPunct="0">
              <a:lnSpc>
                <a:spcPct val="100000"/>
              </a:lnSpc>
              <a:spcBef>
                <a:spcPts val="0"/>
              </a:spcBef>
              <a:spcAft>
                <a:spcPts val="1200"/>
              </a:spcAft>
              <a:buClrTx/>
              <a:buSzTx/>
              <a:buFont typeface="Arial" charset="0"/>
              <a:buChar char="•"/>
              <a:tabLst/>
              <a:defRPr>
                <a:solidFill>
                  <a:schemeClr val="tx1"/>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a:solidFill>
                  <a:schemeClr val="tx1"/>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a:buChar char="•"/>
              <a:tabLst/>
              <a:defRPr>
                <a:latin typeface="Franklin Gothic Book"/>
                <a:ea typeface="Franklin Gothic Book"/>
                <a:cs typeface="Franklin Gothic Book"/>
              </a:defRPr>
            </a:lvl4pPr>
          </a:lstStyle>
          <a:p>
            <a:pPr marL="0" marR="0" lvl="0" indent="0" algn="l" defTabSz="914400" rtl="0" eaLnBrk="0" fontAlgn="base" latinLnBrk="0" hangingPunct="0">
              <a:lnSpc>
                <a:spcPct val="100000"/>
              </a:lnSpc>
              <a:spcBef>
                <a:spcPts val="0"/>
              </a:spcBef>
              <a:spcAft>
                <a:spcPts val="1200"/>
              </a:spcAft>
              <a:buClrTx/>
              <a:buSzTx/>
              <a:buFontTx/>
              <a:buNone/>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ＭＳ Ｐゴシック" charset="0"/>
                <a:cs typeface="Arial" pitchFamily="34" charset="0"/>
              </a:rPr>
              <a:t>Click to edit Master text styles</a:t>
            </a:r>
          </a:p>
          <a:p>
            <a:pPr marL="179388" marR="0" lvl="1" indent="-179388" algn="l" defTabSz="914400" rtl="0" eaLnBrk="0" fontAlgn="base" latinLnBrk="0" hangingPunct="0">
              <a:lnSpc>
                <a:spcPct val="100000"/>
              </a:lnSpc>
              <a:spcBef>
                <a:spcPts val="0"/>
              </a:spcBef>
              <a:spcAft>
                <a:spcPts val="1200"/>
              </a:spcAft>
              <a:buClrTx/>
              <a:buSzTx/>
              <a:buFont typeface="Arial" charset="0"/>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Second level</a:t>
            </a:r>
          </a:p>
          <a:p>
            <a:pPr marL="360000" marR="0" lvl="2"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Third level</a:t>
            </a:r>
          </a:p>
          <a:p>
            <a:pPr marL="540000" marR="0" lvl="3" indent="-180000" algn="l" defTabSz="914400" rtl="0" eaLnBrk="0" fontAlgn="base" latinLnBrk="0" hangingPunct="0">
              <a:lnSpc>
                <a:spcPct val="100000"/>
              </a:lnSpc>
              <a:spcBef>
                <a:spcPts val="0"/>
              </a:spcBef>
              <a:spcAft>
                <a:spcPts val="1200"/>
              </a:spcAft>
              <a:buClrTx/>
              <a:buSzTx/>
              <a:buFont typeface="Arial"/>
              <a:buChar char="•"/>
              <a:tabLst/>
              <a:defRPr/>
            </a:pPr>
            <a:r>
              <a:rPr kumimoji="0" lang="en-US" sz="1200" b="0" i="0" u="none" strike="noStrike" kern="1200" cap="none" spc="0" normalizeH="0" baseline="0" noProof="0" dirty="0">
                <a:ln>
                  <a:noFill/>
                </a:ln>
                <a:solidFill>
                  <a:srgbClr val="58595B"/>
                </a:solidFill>
                <a:effectLst/>
                <a:uLnTx/>
                <a:uFillTx/>
                <a:latin typeface="Arial" pitchFamily="34" charset="0"/>
                <a:ea typeface="Arial" charset="0"/>
                <a:cs typeface="Arial" pitchFamily="34" charset="0"/>
              </a:rPr>
              <a:t>Fourth level</a:t>
            </a:r>
          </a:p>
        </p:txBody>
      </p:sp>
    </p:spTree>
    <p:extLst>
      <p:ext uri="{BB962C8B-B14F-4D97-AF65-F5344CB8AC3E}">
        <p14:creationId xmlns:p14="http://schemas.microsoft.com/office/powerpoint/2010/main" val="23314765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0" name="Rectangle 9"/>
          <p:cNvSpPr/>
          <p:nvPr userDrawn="1"/>
        </p:nvSpPr>
        <p:spPr>
          <a:xfrm>
            <a:off x="0" y="1800224"/>
            <a:ext cx="9144001" cy="4679775"/>
          </a:xfrm>
          <a:prstGeom prst="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a:p>
        </p:txBody>
      </p:sp>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ru-RU"/>
              <a:t>19 августа 2014 г.</a:t>
            </a:r>
            <a:endParaRPr lang="en-GB"/>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a:latin typeface="Franklin Gothic Book"/>
                <a:cs typeface="Franklin Gothic Book"/>
              </a:rPr>
              <a:t>Project Summary</a:t>
            </a:r>
          </a:p>
        </p:txBody>
      </p:sp>
      <p:sp>
        <p:nvSpPr>
          <p:cNvPr id="8" name="Rounded Rectangle 7"/>
          <p:cNvSpPr/>
          <p:nvPr userDrawn="1"/>
        </p:nvSpPr>
        <p:spPr>
          <a:xfrm>
            <a:off x="720725" y="4319775"/>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a:p>
        </p:txBody>
      </p:sp>
      <p:sp>
        <p:nvSpPr>
          <p:cNvPr id="12"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2878135" y="2160588"/>
            <a:ext cx="1800226" cy="4310062"/>
          </a:xfrm>
          <a:prstGeom prst="round2SameRect">
            <a:avLst>
              <a:gd name="adj1" fmla="val 10230"/>
              <a:gd name="adj2" fmla="val 0"/>
            </a:avLst>
          </a:prstGeom>
        </p:spPr>
        <p:txBody>
          <a:bodyPr/>
          <a:lstStyle/>
          <a:p>
            <a:pPr lvl="0"/>
            <a:r>
              <a:rPr lang="en-US" noProof="0"/>
              <a:t>Click icon to add picture</a:t>
            </a:r>
            <a:endParaRPr lang="en-GB" noProof="0"/>
          </a:p>
        </p:txBody>
      </p:sp>
    </p:spTree>
    <p:extLst>
      <p:ext uri="{BB962C8B-B14F-4D97-AF65-F5344CB8AC3E}">
        <p14:creationId xmlns:p14="http://schemas.microsoft.com/office/powerpoint/2010/main" val="36021066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Rectangle 9"/>
          <p:cNvSpPr/>
          <p:nvPr userDrawn="1"/>
        </p:nvSpPr>
        <p:spPr>
          <a:xfrm>
            <a:off x="0" y="1800225"/>
            <a:ext cx="9144001" cy="4679775"/>
          </a:xfrm>
          <a:prstGeom prst="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a:p>
        </p:txBody>
      </p:sp>
      <p:sp>
        <p:nvSpPr>
          <p:cNvPr id="11" name="Picture Placeholder 8" descr="Images should be chosen for their relevance and impact. Only one image should be used on a page unless you are trying to show a process or 'before and after'.&#10;If you expect the slides to be printed then check the colour settings by selecting the image and then 'black and white' settings. From this menu you will be able to determine how best the image will be converted to black and white and how much printer ink it will use."/>
          <p:cNvSpPr>
            <a:spLocks noGrp="1"/>
          </p:cNvSpPr>
          <p:nvPr>
            <p:ph type="pic" sz="quarter" idx="14"/>
          </p:nvPr>
        </p:nvSpPr>
        <p:spPr>
          <a:xfrm>
            <a:off x="720725" y="4319588"/>
            <a:ext cx="3957636" cy="2151062"/>
          </a:xfrm>
          <a:prstGeom prst="round2SameRect">
            <a:avLst>
              <a:gd name="adj1" fmla="val 10230"/>
              <a:gd name="adj2" fmla="val 0"/>
            </a:avLst>
          </a:prstGeom>
        </p:spPr>
        <p:txBody>
          <a:bodyPr/>
          <a:lstStyle/>
          <a:p>
            <a:pPr lvl="0"/>
            <a:r>
              <a:rPr lang="en-US" noProof="0"/>
              <a:t>Click icon to add picture</a:t>
            </a:r>
            <a:endParaRPr lang="en-GB" noProof="0"/>
          </a:p>
        </p:txBody>
      </p:sp>
      <p:sp>
        <p:nvSpPr>
          <p:cNvPr id="2" name="Title 1"/>
          <p:cNvSpPr>
            <a:spLocks noGrp="1"/>
          </p:cNvSpPr>
          <p:nvPr>
            <p:ph type="title"/>
          </p:nvPr>
        </p:nvSpPr>
        <p:spPr/>
        <p:txBody>
          <a:bodyPr/>
          <a:lstStyle>
            <a:lvl1pPr>
              <a:defRPr>
                <a:latin typeface="Bodoni MT" panose="02070603080606020203" pitchFamily="18" charset="0"/>
              </a:defRPr>
            </a:lvl1pPr>
          </a:lstStyle>
          <a:p>
            <a:r>
              <a:rPr lang="en-GB" dirty="0"/>
              <a:t>Click to edit Master title style</a:t>
            </a:r>
            <a:endParaRPr lang="en-US" dirty="0"/>
          </a:p>
        </p:txBody>
      </p:sp>
      <p:sp>
        <p:nvSpPr>
          <p:cNvPr id="3" name="Date Placeholder 2"/>
          <p:cNvSpPr>
            <a:spLocks noGrp="1"/>
          </p:cNvSpPr>
          <p:nvPr>
            <p:ph type="dt" sz="half" idx="10"/>
          </p:nvPr>
        </p:nvSpPr>
        <p:spPr/>
        <p:txBody>
          <a:bodyPr/>
          <a:lstStyle/>
          <a:p>
            <a:r>
              <a:rPr lang="ru-RU"/>
              <a:t>19 августа 2014 г.</a:t>
            </a:r>
            <a:endParaRPr lang="en-GB"/>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a:p>
        </p:txBody>
      </p:sp>
      <p:sp>
        <p:nvSpPr>
          <p:cNvPr id="7" name="Oval 6"/>
          <p:cNvSpPr/>
          <p:nvPr userDrawn="1"/>
        </p:nvSpPr>
        <p:spPr>
          <a:xfrm>
            <a:off x="720725" y="2158844"/>
            <a:ext cx="1800225" cy="1800225"/>
          </a:xfrm>
          <a:prstGeom prst="ellipse">
            <a:avLst/>
          </a:prstGeom>
          <a:solidFill>
            <a:schemeClr val="bg1"/>
          </a:solidFill>
          <a:ln w="3175" cmpd="sng">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t"/>
          <a:lstStyle/>
          <a:p>
            <a:pPr>
              <a:spcAft>
                <a:spcPts val="600"/>
              </a:spcAft>
            </a:pPr>
            <a:r>
              <a:rPr lang="en-GB" sz="1300">
                <a:latin typeface="Franklin Gothic Book"/>
                <a:cs typeface="Franklin Gothic Book"/>
              </a:rPr>
              <a:t>Project Summary</a:t>
            </a:r>
          </a:p>
        </p:txBody>
      </p:sp>
      <p:sp>
        <p:nvSpPr>
          <p:cNvPr id="8" name="Rounded Rectangle 7"/>
          <p:cNvSpPr/>
          <p:nvPr userDrawn="1"/>
        </p:nvSpPr>
        <p:spPr>
          <a:xfrm>
            <a:off x="2878136" y="2158844"/>
            <a:ext cx="1800225" cy="1800225"/>
          </a:xfrm>
          <a:prstGeom prst="roundRect">
            <a:avLst>
              <a:gd name="adj" fmla="val 773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a:p>
        </p:txBody>
      </p:sp>
      <p:sp>
        <p:nvSpPr>
          <p:cNvPr id="9" name="Round Same Side Corner Rectangle 8"/>
          <p:cNvSpPr/>
          <p:nvPr userDrawn="1"/>
        </p:nvSpPr>
        <p:spPr>
          <a:xfrm>
            <a:off x="5038724" y="2158844"/>
            <a:ext cx="3600845" cy="4311806"/>
          </a:xfrm>
          <a:prstGeom prst="round2SameRect">
            <a:avLst>
              <a:gd name="adj1" fmla="val 3720"/>
              <a:gd name="adj2" fmla="val 0"/>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endParaRPr lang="en-US"/>
          </a:p>
        </p:txBody>
      </p:sp>
    </p:spTree>
    <p:extLst>
      <p:ext uri="{BB962C8B-B14F-4D97-AF65-F5344CB8AC3E}">
        <p14:creationId xmlns:p14="http://schemas.microsoft.com/office/powerpoint/2010/main" val="165249783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5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ru-RU"/>
              <a:t>19 августа 2014 г.</a:t>
            </a:r>
            <a:endParaRPr lang="en-GB"/>
          </a:p>
        </p:txBody>
      </p:sp>
      <p:sp>
        <p:nvSpPr>
          <p:cNvPr id="4" name="Footer Placeholder 3"/>
          <p:cNvSpPr>
            <a:spLocks noGrp="1"/>
          </p:cNvSpPr>
          <p:nvPr>
            <p:ph type="ftr" sz="quarter" idx="11"/>
          </p:nvPr>
        </p:nvSpPr>
        <p:spPr>
          <a:xfrm>
            <a:off x="0" y="6480000"/>
            <a:ext cx="9144000" cy="378000"/>
          </a:xfrm>
        </p:spPr>
        <p:txBody>
          <a:bodyPr/>
          <a:lstStyle>
            <a:lvl1pPr algn="ctr">
              <a:defRPr lang="en-GB"/>
            </a:lvl1pPr>
          </a:lstStyle>
          <a:p>
            <a:endParaRPr lang="en-GB"/>
          </a:p>
        </p:txBody>
      </p:sp>
      <p:sp>
        <p:nvSpPr>
          <p:cNvPr id="5" name="Slide Number Placeholder 4"/>
          <p:cNvSpPr>
            <a:spLocks noGrp="1"/>
          </p:cNvSpPr>
          <p:nvPr>
            <p:ph type="sldNum" sz="quarter" idx="12"/>
          </p:nvPr>
        </p:nvSpPr>
        <p:spPr/>
        <p:txBody>
          <a:bodyPr/>
          <a:lstStyle/>
          <a:p>
            <a:fld id="{71F9F866-B438-9445-8D9F-1F8FF6608833}" type="slidenum">
              <a:rPr lang="en-GB" smtClean="0"/>
              <a:pPr/>
              <a:t>‹#›</a:t>
            </a:fld>
            <a:endParaRPr lang="en-GB"/>
          </a:p>
        </p:txBody>
      </p:sp>
      <p:sp>
        <p:nvSpPr>
          <p:cNvPr id="6" name="Rectangle 5"/>
          <p:cNvSpPr/>
          <p:nvPr userDrawn="1"/>
        </p:nvSpPr>
        <p:spPr>
          <a:xfrm>
            <a:off x="0" y="0"/>
            <a:ext cx="9144000"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a:latin typeface="Franklin Gothic Book"/>
              </a:rPr>
              <a:t>Title and section</a:t>
            </a:r>
            <a:br>
              <a:rPr lang="en-US" sz="7000">
                <a:latin typeface="Franklin Gothic Book"/>
              </a:rPr>
            </a:br>
            <a:r>
              <a:rPr lang="en-US" sz="7000">
                <a:latin typeface="Franklin Gothic Book"/>
              </a:rPr>
              <a:t>slides</a:t>
            </a:r>
          </a:p>
        </p:txBody>
      </p:sp>
      <p:grpSp>
        <p:nvGrpSpPr>
          <p:cNvPr id="7" name="Group 6"/>
          <p:cNvGrpSpPr/>
          <p:nvPr userDrawn="1"/>
        </p:nvGrpSpPr>
        <p:grpSpPr>
          <a:xfrm>
            <a:off x="-903288" y="0"/>
            <a:ext cx="9902857" cy="7638450"/>
            <a:chOff x="-903288" y="0"/>
            <a:chExt cx="9902857" cy="7638450"/>
          </a:xfrm>
        </p:grpSpPr>
        <p:cxnSp>
          <p:nvCxnSpPr>
            <p:cNvPr id="8" name="Straight Connector 7"/>
            <p:cNvCxnSpPr/>
            <p:nvPr userDrawn="1"/>
          </p:nvCxnSpPr>
          <p:spPr bwMode="auto">
            <a:xfrm>
              <a:off x="-903288" y="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auto">
            <a:xfrm>
              <a:off x="-903288" y="3603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bwMode="auto">
            <a:xfrm>
              <a:off x="-903288" y="71913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bwMode="auto">
            <a:xfrm>
              <a:off x="-903288" y="10795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bwMode="auto">
            <a:xfrm>
              <a:off x="-903288" y="143986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bwMode="auto">
            <a:xfrm>
              <a:off x="-903288" y="18002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bwMode="auto">
            <a:xfrm>
              <a:off x="-903288" y="2160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bwMode="auto">
            <a:xfrm>
              <a:off x="-903288" y="2520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auto">
            <a:xfrm>
              <a:off x="-903288" y="2879725"/>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auto">
            <a:xfrm>
              <a:off x="-903288" y="32400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903288" y="36004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auto">
            <a:xfrm>
              <a:off x="-903288" y="39608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auto">
            <a:xfrm>
              <a:off x="-903288" y="4319588"/>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auto">
            <a:xfrm>
              <a:off x="-903288" y="467995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auto">
            <a:xfrm>
              <a:off x="-903288" y="5040313"/>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auto">
            <a:xfrm rot="5400000">
              <a:off x="43187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auto">
            <a:xfrm rot="5400000">
              <a:off x="3960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auto">
            <a:xfrm rot="5400000">
              <a:off x="3598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auto">
            <a:xfrm rot="5400000">
              <a:off x="3239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auto">
            <a:xfrm rot="5400000">
              <a:off x="28789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auto">
            <a:xfrm rot="5400000">
              <a:off x="2518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auto">
            <a:xfrm rot="5400000">
              <a:off x="21582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auto">
            <a:xfrm rot="5400000">
              <a:off x="179943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auto">
            <a:xfrm rot="5400000">
              <a:off x="14390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auto">
            <a:xfrm rot="5400000">
              <a:off x="10787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auto">
            <a:xfrm rot="5400000">
              <a:off x="7183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auto">
            <a:xfrm rot="5400000">
              <a:off x="3595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auto">
            <a:xfrm rot="5400000">
              <a:off x="-79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auto">
            <a:xfrm rot="5400000">
              <a:off x="-361158"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auto">
            <a:xfrm rot="5400000">
              <a:off x="683974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auto">
            <a:xfrm rot="5400000">
              <a:off x="647938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auto">
            <a:xfrm rot="5400000">
              <a:off x="61190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auto">
            <a:xfrm rot="5400000">
              <a:off x="57586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auto">
            <a:xfrm rot="5400000">
              <a:off x="5398292"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bwMode="auto">
            <a:xfrm rot="5400000">
              <a:off x="503951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bwMode="auto">
            <a:xfrm rot="5400000">
              <a:off x="467915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bwMode="auto">
            <a:xfrm rot="5400000">
              <a:off x="7200105"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auto">
            <a:xfrm rot="5400000">
              <a:off x="7560467"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auto">
            <a:xfrm rot="5400000">
              <a:off x="792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auto">
            <a:xfrm rot="5400000">
              <a:off x="828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auto">
            <a:xfrm rot="5400000">
              <a:off x="8640000" y="7278882"/>
              <a:ext cx="71913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auto">
            <a:xfrm>
              <a:off x="-903288" y="540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auto">
            <a:xfrm>
              <a:off x="-903288" y="576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auto">
            <a:xfrm>
              <a:off x="-903288" y="612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auto">
            <a:xfrm>
              <a:off x="-903288" y="648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bwMode="auto">
            <a:xfrm>
              <a:off x="-903288" y="6840000"/>
              <a:ext cx="719138"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852421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gradFill flip="none" rotWithShape="1">
            <a:gsLst>
              <a:gs pos="0">
                <a:schemeClr val="accent2">
                  <a:lumMod val="50000"/>
                </a:schemeClr>
              </a:gs>
              <a:gs pos="22000">
                <a:schemeClr val="accent2"/>
              </a:gs>
              <a:gs pos="69000">
                <a:schemeClr val="tx2"/>
              </a:gs>
            </a:gsLst>
            <a:path path="circle">
              <a:fillToRect l="100000" t="100000"/>
            </a:path>
            <a:tileRect r="-100000" b="-100000"/>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Franklin Gothic Book"/>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87" y="4407789"/>
            <a:ext cx="9144000" cy="2176272"/>
          </a:xfrm>
          <a:prstGeom prst="rect">
            <a:avLst/>
          </a:prstGeom>
        </p:spPr>
      </p:pic>
      <p:sp>
        <p:nvSpPr>
          <p:cNvPr id="70" name="Title 1"/>
          <p:cNvSpPr>
            <a:spLocks noGrp="1"/>
          </p:cNvSpPr>
          <p:nvPr>
            <p:ph type="title" hasCustomPrompt="1"/>
          </p:nvPr>
        </p:nvSpPr>
        <p:spPr>
          <a:xfrm>
            <a:off x="719134" y="4893126"/>
            <a:ext cx="6291266" cy="727534"/>
          </a:xfrm>
        </p:spPr>
        <p:txBody>
          <a:bodyPr anchor="b">
            <a:normAutofit/>
          </a:bodyPr>
          <a:lstStyle>
            <a:lvl1pPr>
              <a:defRPr sz="2800" baseline="0"/>
            </a:lvl1pPr>
          </a:lstStyle>
          <a:p>
            <a:r>
              <a:rPr lang="en-US" dirty="0"/>
              <a:t>Presentation title</a:t>
            </a:r>
          </a:p>
        </p:txBody>
      </p:sp>
      <p:sp>
        <p:nvSpPr>
          <p:cNvPr id="5" name="Text Placeholder 4"/>
          <p:cNvSpPr>
            <a:spLocks noGrp="1"/>
          </p:cNvSpPr>
          <p:nvPr>
            <p:ph type="body" sz="quarter" idx="10" hasCustomPrompt="1"/>
          </p:nvPr>
        </p:nvSpPr>
        <p:spPr>
          <a:xfrm>
            <a:off x="719138" y="5731785"/>
            <a:ext cx="6127750" cy="609600"/>
          </a:xfrm>
        </p:spPr>
        <p:txBody>
          <a:bodyPr/>
          <a:lstStyle>
            <a:lvl1pPr>
              <a:spcAft>
                <a:spcPts val="0"/>
              </a:spcAft>
              <a:defRPr>
                <a:solidFill>
                  <a:srgbClr val="00AE9E"/>
                </a:solidFill>
                <a:latin typeface="Bodoni MT" panose="02070603080606020203" pitchFamily="18" charset="0"/>
              </a:defRPr>
            </a:lvl1pPr>
          </a:lstStyle>
          <a:p>
            <a:pPr lvl="0"/>
            <a:r>
              <a:rPr lang="en-US" dirty="0"/>
              <a:t>Presenter name</a:t>
            </a:r>
          </a:p>
          <a:p>
            <a:pPr lvl="0"/>
            <a:r>
              <a:rPr lang="en-US" dirty="0"/>
              <a:t>Event name</a:t>
            </a:r>
          </a:p>
        </p:txBody>
      </p:sp>
    </p:spTree>
    <p:extLst>
      <p:ext uri="{BB962C8B-B14F-4D97-AF65-F5344CB8AC3E}">
        <p14:creationId xmlns:p14="http://schemas.microsoft.com/office/powerpoint/2010/main" val="145858178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gradFill flip="none" rotWithShape="1">
            <a:gsLst>
              <a:gs pos="0">
                <a:schemeClr val="accent2">
                  <a:lumMod val="50000"/>
                </a:schemeClr>
              </a:gs>
              <a:gs pos="22000">
                <a:schemeClr val="accent2"/>
              </a:gs>
              <a:gs pos="69000">
                <a:schemeClr val="tx2"/>
              </a:gs>
            </a:gsLst>
            <a:path path="circle">
              <a:fillToRect l="100000" t="100000"/>
            </a:path>
            <a:tileRect r="-100000" b="-100000"/>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Franklin Gothic Book"/>
            </a:endParaRPr>
          </a:p>
        </p:txBody>
      </p:sp>
      <p:sp>
        <p:nvSpPr>
          <p:cNvPr id="6" name="Text Placeholder 5"/>
          <p:cNvSpPr>
            <a:spLocks noGrp="1"/>
          </p:cNvSpPr>
          <p:nvPr>
            <p:ph type="body" sz="quarter" idx="10"/>
          </p:nvPr>
        </p:nvSpPr>
        <p:spPr>
          <a:xfrm>
            <a:off x="814388" y="2723103"/>
            <a:ext cx="7123112" cy="2029872"/>
          </a:xfrm>
        </p:spPr>
        <p:txBody>
          <a:bodyPr/>
          <a:lstStyle>
            <a:lvl1pPr>
              <a:defRPr sz="2800">
                <a:solidFill>
                  <a:schemeClr val="bg1"/>
                </a:solidFill>
                <a:latin typeface="Bodoni MT" panose="02070603080606020203" pitchFamily="18" charset="0"/>
              </a:defRPr>
            </a:lvl1pPr>
          </a:lstStyle>
          <a:p>
            <a:pPr lvl="0"/>
            <a:r>
              <a:rPr lang="en-US" dirty="0"/>
              <a:t>Click to edit Master text styles</a:t>
            </a:r>
          </a:p>
        </p:txBody>
      </p:sp>
    </p:spTree>
    <p:extLst>
      <p:ext uri="{BB962C8B-B14F-4D97-AF65-F5344CB8AC3E}">
        <p14:creationId xmlns:p14="http://schemas.microsoft.com/office/powerpoint/2010/main" val="135645765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9125" y="290513"/>
            <a:ext cx="6391275" cy="635000"/>
          </a:xfrm>
        </p:spPr>
        <p:txBody>
          <a:bodyPr/>
          <a:lstStyle/>
          <a:p>
            <a:r>
              <a:rPr lang="en-US"/>
              <a:t>Click to edit Master title style</a:t>
            </a:r>
            <a:endParaRPr lang="en-GB"/>
          </a:p>
        </p:txBody>
      </p:sp>
      <p:sp>
        <p:nvSpPr>
          <p:cNvPr id="3" name="Chart Placeholder 2"/>
          <p:cNvSpPr>
            <a:spLocks noGrp="1"/>
          </p:cNvSpPr>
          <p:nvPr>
            <p:ph type="chart" sz="half" idx="1"/>
          </p:nvPr>
        </p:nvSpPr>
        <p:spPr>
          <a:xfrm>
            <a:off x="966788" y="1546225"/>
            <a:ext cx="3656012" cy="5092700"/>
          </a:xfrm>
        </p:spPr>
        <p:txBody>
          <a:bodyPr/>
          <a:lstStyle/>
          <a:p>
            <a:pPr lvl="0"/>
            <a:endParaRPr lang="en-GB" noProof="0"/>
          </a:p>
        </p:txBody>
      </p:sp>
      <p:sp>
        <p:nvSpPr>
          <p:cNvPr id="4" name="Text Placeholder 3"/>
          <p:cNvSpPr>
            <a:spLocks noGrp="1"/>
          </p:cNvSpPr>
          <p:nvPr>
            <p:ph type="body" sz="half" idx="2"/>
          </p:nvPr>
        </p:nvSpPr>
        <p:spPr>
          <a:xfrm>
            <a:off x="4775200" y="1546225"/>
            <a:ext cx="3657600" cy="509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ru-RU"/>
              <a:t>19 августа 2014 г.</a:t>
            </a:r>
            <a:endParaRPr lang="en-GB"/>
          </a:p>
        </p:txBody>
      </p:sp>
    </p:spTree>
    <p:extLst>
      <p:ext uri="{BB962C8B-B14F-4D97-AF65-F5344CB8AC3E}">
        <p14:creationId xmlns:p14="http://schemas.microsoft.com/office/powerpoint/2010/main" val="349939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 chart - standard">
    <p:spTree>
      <p:nvGrpSpPr>
        <p:cNvPr id="1" name=""/>
        <p:cNvGrpSpPr/>
        <p:nvPr/>
      </p:nvGrpSpPr>
      <p:grpSpPr>
        <a:xfrm>
          <a:off x="0" y="0"/>
          <a:ext cx="0" cy="0"/>
          <a:chOff x="0" y="0"/>
          <a:chExt cx="0" cy="0"/>
        </a:xfrm>
      </p:grpSpPr>
      <p:sp>
        <p:nvSpPr>
          <p:cNvPr id="5" name="Round Same Side Corner Rectangle 4"/>
          <p:cNvSpPr/>
          <p:nvPr userDrawn="1"/>
        </p:nvSpPr>
        <p:spPr>
          <a:xfrm>
            <a:off x="4819650" y="1803400"/>
            <a:ext cx="3579813" cy="4657725"/>
          </a:xfrm>
          <a:prstGeom prst="round2SameRect">
            <a:avLst>
              <a:gd name="adj1" fmla="val 3390"/>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4" name="Text Placeholder 3"/>
          <p:cNvSpPr>
            <a:spLocks noGrp="1"/>
          </p:cNvSpPr>
          <p:nvPr>
            <p:ph type="body" sz="quarter" idx="16"/>
          </p:nvPr>
        </p:nvSpPr>
        <p:spPr>
          <a:xfrm>
            <a:off x="719138" y="1803400"/>
            <a:ext cx="3605212" cy="46831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
        <p:nvSpPr>
          <p:cNvPr id="9" name="Content Placeholder 8"/>
          <p:cNvSpPr>
            <a:spLocks noGrp="1"/>
          </p:cNvSpPr>
          <p:nvPr>
            <p:ph sz="quarter" idx="17"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16139343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Smart graphic">
    <p:spTree>
      <p:nvGrpSpPr>
        <p:cNvPr id="1" name=""/>
        <p:cNvGrpSpPr/>
        <p:nvPr/>
      </p:nvGrpSpPr>
      <p:grpSpPr>
        <a:xfrm>
          <a:off x="0" y="0"/>
          <a:ext cx="0" cy="0"/>
          <a:chOff x="0" y="0"/>
          <a:chExt cx="0" cy="0"/>
        </a:xfrm>
      </p:grpSpPr>
      <p:sp>
        <p:nvSpPr>
          <p:cNvPr id="4" name="Round Same Side Corner Rectangle 3"/>
          <p:cNvSpPr/>
          <p:nvPr userDrawn="1"/>
        </p:nvSpPr>
        <p:spPr>
          <a:xfrm>
            <a:off x="358773" y="1803401"/>
            <a:ext cx="8280795" cy="4657724"/>
          </a:xfrm>
          <a:prstGeom prst="round2SameRect">
            <a:avLst>
              <a:gd name="adj1" fmla="val 2778"/>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7" name="SmartArt Placeholder 6" descr="SmartArt can be a very easy way to create decent looking graphics. Use the templates as they will quickly restyle your text and apply the correct colours. &#10;Try several options to see which one fits your content best.&#10;Just don't over do it."/>
          <p:cNvSpPr>
            <a:spLocks noGrp="1"/>
          </p:cNvSpPr>
          <p:nvPr>
            <p:ph type="dgm" sz="quarter" idx="13"/>
          </p:nvPr>
        </p:nvSpPr>
        <p:spPr>
          <a:xfrm>
            <a:off x="719136" y="2168526"/>
            <a:ext cx="7560432" cy="3951474"/>
          </a:xfrm>
          <a:prstGeom prst="rect">
            <a:avLst/>
          </a:prstGeom>
        </p:spPr>
        <p:txBody>
          <a:bodyPr/>
          <a:lstStyle/>
          <a:p>
            <a:pPr lvl="0"/>
            <a:r>
              <a:rPr lang="en-US" noProof="0"/>
              <a:t>Click icon to add SmartArt graphic</a:t>
            </a:r>
            <a:endParaRPr lang="en-GB" noProof="0"/>
          </a:p>
        </p:txBody>
      </p:sp>
      <p:cxnSp>
        <p:nvCxnSpPr>
          <p:cNvPr id="98" name="Straight Connector 97"/>
          <p:cNvCxnSpPr/>
          <p:nvPr userDrawn="1"/>
        </p:nvCxnSpPr>
        <p:spPr>
          <a:xfrm>
            <a:off x="-3084" y="1709193"/>
            <a:ext cx="9147084"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9"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0"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Tree>
    <p:extLst>
      <p:ext uri="{BB962C8B-B14F-4D97-AF65-F5344CB8AC3E}">
        <p14:creationId xmlns:p14="http://schemas.microsoft.com/office/powerpoint/2010/main" val="2708673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480984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AFE675D-DAFE-48C4-A218-CA4B174024EA}" type="datetime1">
              <a:rPr lang="en-GB"/>
              <a:pPr>
                <a:defRPr/>
              </a:pPr>
              <a:t>28/09/2020</a:t>
            </a:fld>
            <a:endParaRPr lang="en-GB"/>
          </a:p>
        </p:txBody>
      </p:sp>
    </p:spTree>
    <p:extLst>
      <p:ext uri="{BB962C8B-B14F-4D97-AF65-F5344CB8AC3E}">
        <p14:creationId xmlns:p14="http://schemas.microsoft.com/office/powerpoint/2010/main" val="1924367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xt + chart">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10" name="Round Same Side Corner Rectangle 9"/>
          <p:cNvSpPr/>
          <p:nvPr userDrawn="1"/>
        </p:nvSpPr>
        <p:spPr>
          <a:xfrm>
            <a:off x="4819649" y="1794782"/>
            <a:ext cx="3605215" cy="4666343"/>
          </a:xfrm>
          <a:prstGeom prst="round2SameRect">
            <a:avLst>
              <a:gd name="adj1" fmla="val 3390"/>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4" name="Text Placeholder 3"/>
          <p:cNvSpPr>
            <a:spLocks noGrp="1"/>
          </p:cNvSpPr>
          <p:nvPr>
            <p:ph type="body" sz="quarter" idx="16"/>
          </p:nvPr>
        </p:nvSpPr>
        <p:spPr>
          <a:xfrm>
            <a:off x="720725" y="1794782"/>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6" name="Text Placeholder 5"/>
          <p:cNvSpPr>
            <a:spLocks noGrp="1"/>
          </p:cNvSpPr>
          <p:nvPr>
            <p:ph type="body" sz="quarter" idx="17"/>
          </p:nvPr>
        </p:nvSpPr>
        <p:spPr>
          <a:xfrm>
            <a:off x="720725" y="2513919"/>
            <a:ext cx="3603625" cy="39662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4" name="Content Placeholder 8"/>
          <p:cNvSpPr>
            <a:spLocks noGrp="1"/>
          </p:cNvSpPr>
          <p:nvPr>
            <p:ph sz="quarter" idx="18" hasCustomPrompt="1"/>
          </p:nvPr>
        </p:nvSpPr>
        <p:spPr>
          <a:xfrm>
            <a:off x="4819650" y="1803400"/>
            <a:ext cx="3579813" cy="4657725"/>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1155824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 chart">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100"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1"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3"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13" name="Round Same Side Corner Rectangle 12"/>
          <p:cNvSpPr/>
          <p:nvPr userDrawn="1"/>
        </p:nvSpPr>
        <p:spPr>
          <a:xfrm>
            <a:off x="4819649" y="1795006"/>
            <a:ext cx="3605215" cy="4666119"/>
          </a:xfrm>
          <a:prstGeom prst="round2SameRect">
            <a:avLst>
              <a:gd name="adj1" fmla="val 3390"/>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16" name="Text Placeholder 3"/>
          <p:cNvSpPr>
            <a:spLocks noGrp="1"/>
          </p:cNvSpPr>
          <p:nvPr>
            <p:ph type="body" sz="quarter" idx="16"/>
          </p:nvPr>
        </p:nvSpPr>
        <p:spPr>
          <a:xfrm>
            <a:off x="720725" y="1795006"/>
            <a:ext cx="3603625" cy="719137"/>
          </a:xfrm>
        </p:spPr>
        <p:txBody>
          <a:bodyPr/>
          <a:lstStyle>
            <a:lvl1pPr>
              <a:defRPr>
                <a:latin typeface="Franklin Gothic Medium" panose="020B0603020102020204" pitchFamily="34" charset="0"/>
              </a:defRPr>
            </a:lvl1pPr>
          </a:lstStyle>
          <a:p>
            <a:pPr lvl="0"/>
            <a:r>
              <a:rPr lang="en-US" dirty="0"/>
              <a:t>Click to edit Master text styles</a:t>
            </a:r>
          </a:p>
        </p:txBody>
      </p:sp>
      <p:sp>
        <p:nvSpPr>
          <p:cNvPr id="17" name="Text Placeholder 5"/>
          <p:cNvSpPr>
            <a:spLocks noGrp="1"/>
          </p:cNvSpPr>
          <p:nvPr>
            <p:ph type="body" sz="quarter" idx="17"/>
          </p:nvPr>
        </p:nvSpPr>
        <p:spPr>
          <a:xfrm>
            <a:off x="720725" y="2527300"/>
            <a:ext cx="3603625" cy="39528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3"/>
          <p:cNvSpPr>
            <a:spLocks noGrp="1"/>
          </p:cNvSpPr>
          <p:nvPr>
            <p:ph type="body" sz="quarter" idx="18"/>
          </p:nvPr>
        </p:nvSpPr>
        <p:spPr>
          <a:xfrm>
            <a:off x="4950220" y="1938108"/>
            <a:ext cx="3329348" cy="566737"/>
          </a:xfrm>
        </p:spPr>
        <p:txBody>
          <a:bodyPr/>
          <a:lstStyle>
            <a:lvl1pPr>
              <a:defRPr sz="1800">
                <a:latin typeface="Franklin Gothic Medium" panose="020B0603020102020204" pitchFamily="34" charset="0"/>
              </a:defRPr>
            </a:lvl1pPr>
          </a:lstStyle>
          <a:p>
            <a:pPr lvl="0"/>
            <a:r>
              <a:rPr lang="en-US" dirty="0"/>
              <a:t>Click to edit Master text styles</a:t>
            </a:r>
          </a:p>
        </p:txBody>
      </p:sp>
      <p:sp>
        <p:nvSpPr>
          <p:cNvPr id="23" name="Content Placeholder 8"/>
          <p:cNvSpPr>
            <a:spLocks noGrp="1"/>
          </p:cNvSpPr>
          <p:nvPr>
            <p:ph sz="quarter" idx="19" hasCustomPrompt="1"/>
          </p:nvPr>
        </p:nvSpPr>
        <p:spPr>
          <a:xfrm>
            <a:off x="4819650" y="2504845"/>
            <a:ext cx="3579813" cy="3956280"/>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150511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 text">
    <p:spTree>
      <p:nvGrpSpPr>
        <p:cNvPr id="1" name=""/>
        <p:cNvGrpSpPr/>
        <p:nvPr/>
      </p:nvGrpSpPr>
      <p:grpSpPr>
        <a:xfrm>
          <a:off x="0" y="0"/>
          <a:ext cx="0" cy="0"/>
          <a:chOff x="0" y="0"/>
          <a:chExt cx="0" cy="0"/>
        </a:xfrm>
      </p:grpSpPr>
      <p:sp>
        <p:nvSpPr>
          <p:cNvPr id="2" name="Title 1" descr="Ideally your title should fit on one line."/>
          <p:cNvSpPr>
            <a:spLocks noGrp="1"/>
          </p:cNvSpPr>
          <p:nvPr>
            <p:ph type="title"/>
          </p:nvPr>
        </p:nvSpPr>
        <p:spPr/>
        <p:txBody>
          <a:bodyPr/>
          <a:lstStyle/>
          <a:p>
            <a:r>
              <a:rPr lang="en-US"/>
              <a:t>Click to edit Master title style</a:t>
            </a:r>
            <a:endParaRPr lang="en-GB"/>
          </a:p>
        </p:txBody>
      </p:sp>
      <p:sp>
        <p:nvSpPr>
          <p:cNvPr id="102"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defRPr>
            </a:lvl1pPr>
          </a:lstStyle>
          <a:p>
            <a:r>
              <a:rPr lang="ru-RU"/>
              <a:t>19 августа 2014 г.</a:t>
            </a:r>
            <a:endParaRPr lang="en-GB"/>
          </a:p>
        </p:txBody>
      </p:sp>
      <p:sp>
        <p:nvSpPr>
          <p:cNvPr id="103"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endParaRPr lang="en-GB"/>
          </a:p>
        </p:txBody>
      </p:sp>
      <p:sp>
        <p:nvSpPr>
          <p:cNvPr id="105"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defRPr>
            </a:lvl1pPr>
          </a:lstStyle>
          <a:p>
            <a:fld id="{71F9F866-B438-9445-8D9F-1F8FF6608833}" type="slidenum">
              <a:rPr lang="en-GB" smtClean="0"/>
              <a:pPr/>
              <a:t>‹#›</a:t>
            </a:fld>
            <a:endParaRPr lang="en-GB"/>
          </a:p>
        </p:txBody>
      </p:sp>
      <p:sp>
        <p:nvSpPr>
          <p:cNvPr id="15" name="Round Same Side Corner Rectangle 14"/>
          <p:cNvSpPr/>
          <p:nvPr userDrawn="1"/>
        </p:nvSpPr>
        <p:spPr>
          <a:xfrm>
            <a:off x="719135" y="1803400"/>
            <a:ext cx="3605215" cy="4642643"/>
          </a:xfrm>
          <a:prstGeom prst="round2SameRect">
            <a:avLst>
              <a:gd name="adj1" fmla="val 3390"/>
              <a:gd name="adj2" fmla="val 0"/>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ct val="50000"/>
              </a:spcAft>
              <a:defRPr/>
            </a:pPr>
            <a:endParaRPr lang="en-GB">
              <a:latin typeface="Franklin Gothic Book"/>
            </a:endParaRPr>
          </a:p>
        </p:txBody>
      </p:sp>
      <p:sp>
        <p:nvSpPr>
          <p:cNvPr id="17" name="Text Placeholder 5"/>
          <p:cNvSpPr>
            <a:spLocks noGrp="1"/>
          </p:cNvSpPr>
          <p:nvPr>
            <p:ph type="body" sz="quarter" idx="17"/>
          </p:nvPr>
        </p:nvSpPr>
        <p:spPr>
          <a:xfrm>
            <a:off x="4803774" y="1803400"/>
            <a:ext cx="3603625" cy="46950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9" name="Content Placeholder 8"/>
          <p:cNvSpPr>
            <a:spLocks noGrp="1"/>
          </p:cNvSpPr>
          <p:nvPr>
            <p:ph sz="quarter" idx="19" hasCustomPrompt="1"/>
          </p:nvPr>
        </p:nvSpPr>
        <p:spPr>
          <a:xfrm>
            <a:off x="719136" y="1803400"/>
            <a:ext cx="3579813" cy="4642643"/>
          </a:xfrm>
        </p:spPr>
        <p:txBody>
          <a:bodyPr/>
          <a:lstStyle>
            <a:lvl5pPr marL="0" indent="0">
              <a:defRPr baseline="0">
                <a:latin typeface="Franklin Gothic Book" panose="020B0503020102020204" pitchFamily="34" charset="0"/>
              </a:defRPr>
            </a:lvl5pPr>
          </a:lstStyle>
          <a:p>
            <a:pPr lvl="4"/>
            <a:r>
              <a:rPr lang="en-GB" dirty="0"/>
              <a:t>Click icon to insert object</a:t>
            </a:r>
          </a:p>
        </p:txBody>
      </p:sp>
    </p:spTree>
    <p:extLst>
      <p:ext uri="{BB962C8B-B14F-4D97-AF65-F5344CB8AC3E}">
        <p14:creationId xmlns:p14="http://schemas.microsoft.com/office/powerpoint/2010/main" val="228058787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image" Target="../media/image1.wmf"/><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descr="Ideally your title should fit on one line."/>
          <p:cNvSpPr>
            <a:spLocks noGrp="1"/>
          </p:cNvSpPr>
          <p:nvPr>
            <p:ph type="title"/>
          </p:nvPr>
        </p:nvSpPr>
        <p:spPr>
          <a:xfrm>
            <a:off x="720725" y="-1"/>
            <a:ext cx="5903913" cy="1080000"/>
          </a:xfrm>
          <a:prstGeom prst="rect">
            <a:avLst/>
          </a:prstGeom>
        </p:spPr>
        <p:txBody>
          <a:bodyPr vert="horz" lIns="0" tIns="0" rIns="0" bIns="0" rtlCol="0" anchor="ctr">
            <a:normAutofit/>
          </a:bodyPr>
          <a:lstStyle/>
          <a:p>
            <a:r>
              <a:rPr lang="en-US" dirty="0"/>
              <a:t>Click to edit Master title style</a:t>
            </a:r>
            <a:endParaRPr lang="en-GB" dirty="0"/>
          </a:p>
        </p:txBody>
      </p:sp>
      <p:cxnSp>
        <p:nvCxnSpPr>
          <p:cNvPr id="70" name="Straight Connector 69"/>
          <p:cNvCxnSpPr/>
          <p:nvPr/>
        </p:nvCxnSpPr>
        <p:spPr bwMode="auto">
          <a:xfrm>
            <a:off x="-3083" y="1079500"/>
            <a:ext cx="9144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bwMode="auto">
          <a:xfrm>
            <a:off x="-3083" y="6480000"/>
            <a:ext cx="9147083"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5" name="Text Placeholder 2" descr="First level - paragraph text&#10;Second level - bullet 1&#10;Third level - bullet 2&#10;&#10;No more than 100 words per slide"/>
          <p:cNvSpPr>
            <a:spLocks noGrp="1"/>
          </p:cNvSpPr>
          <p:nvPr>
            <p:ph type="body" idx="1"/>
          </p:nvPr>
        </p:nvSpPr>
        <p:spPr>
          <a:xfrm>
            <a:off x="720726" y="1800225"/>
            <a:ext cx="7704137" cy="41402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6" name="Date Placeholder 3"/>
          <p:cNvSpPr>
            <a:spLocks noGrp="1"/>
          </p:cNvSpPr>
          <p:nvPr>
            <p:ph type="dt" sz="half" idx="2"/>
          </p:nvPr>
        </p:nvSpPr>
        <p:spPr>
          <a:xfrm>
            <a:off x="719136" y="6480000"/>
            <a:ext cx="1871664" cy="378000"/>
          </a:xfrm>
          <a:prstGeom prst="rect">
            <a:avLst/>
          </a:prstGeom>
        </p:spPr>
        <p:txBody>
          <a:bodyPr lIns="0" tIns="0" rIns="0" bIns="0" anchor="ctr"/>
          <a:lstStyle>
            <a:lvl1pPr>
              <a:defRPr sz="800">
                <a:solidFill>
                  <a:schemeClr val="accent1"/>
                </a:solidFill>
                <a:latin typeface="Franklin Gothic Book"/>
                <a:cs typeface="Franklin Gothic Book"/>
              </a:defRPr>
            </a:lvl1pPr>
          </a:lstStyle>
          <a:p>
            <a:r>
              <a:rPr lang="ru-RU"/>
              <a:t>19 августа 2014 г.</a:t>
            </a:r>
            <a:endParaRPr lang="en-GB"/>
          </a:p>
        </p:txBody>
      </p:sp>
      <p:sp>
        <p:nvSpPr>
          <p:cNvPr id="57" name="Footer Placeholder 4"/>
          <p:cNvSpPr>
            <a:spLocks noGrp="1"/>
          </p:cNvSpPr>
          <p:nvPr>
            <p:ph type="ftr" sz="quarter" idx="3"/>
          </p:nvPr>
        </p:nvSpPr>
        <p:spPr>
          <a:xfrm>
            <a:off x="0" y="6480000"/>
            <a:ext cx="9144000" cy="378000"/>
          </a:xfrm>
          <a:prstGeom prst="rect">
            <a:avLst/>
          </a:prstGeom>
        </p:spPr>
        <p:txBody>
          <a:bodyPr lIns="0" tIns="0" rIns="0" bIns="0" anchor="ctr"/>
          <a:lstStyle>
            <a:lvl1pPr algn="ctr">
              <a:defRPr lang="en-GB"/>
            </a:lvl1pPr>
          </a:lstStyle>
          <a:p>
            <a:r>
              <a:rPr lang="en-GB"/>
              <a:t>PUBLIC </a:t>
            </a:r>
          </a:p>
        </p:txBody>
      </p:sp>
      <p:sp>
        <p:nvSpPr>
          <p:cNvPr id="59" name="Slide Number Placeholder 5"/>
          <p:cNvSpPr>
            <a:spLocks noGrp="1"/>
          </p:cNvSpPr>
          <p:nvPr>
            <p:ph type="sldNum" sz="quarter" idx="4"/>
          </p:nvPr>
        </p:nvSpPr>
        <p:spPr>
          <a:xfrm>
            <a:off x="8279567" y="6480000"/>
            <a:ext cx="360002" cy="378000"/>
          </a:xfrm>
          <a:prstGeom prst="rect">
            <a:avLst/>
          </a:prstGeom>
        </p:spPr>
        <p:txBody>
          <a:bodyPr lIns="0" tIns="0" rIns="0" bIns="0" anchor="ctr"/>
          <a:lstStyle>
            <a:lvl1pPr algn="r">
              <a:defRPr sz="800">
                <a:solidFill>
                  <a:schemeClr val="accent1"/>
                </a:solidFill>
                <a:latin typeface="Franklin Gothic Book"/>
                <a:cs typeface="Franklin Gothic Book"/>
              </a:defRPr>
            </a:lvl1pPr>
          </a:lstStyle>
          <a:p>
            <a:fld id="{71F9F866-B438-9445-8D9F-1F8FF6608833}" type="slidenum">
              <a:rPr lang="en-GB" smtClean="0"/>
              <a:pPr/>
              <a:t>‹#›</a:t>
            </a:fld>
            <a:endParaRPr lang="en-GB"/>
          </a:p>
        </p:txBody>
      </p:sp>
      <p:pic>
        <p:nvPicPr>
          <p:cNvPr id="10" name="Picture 9"/>
          <p:cNvPicPr>
            <a:picLocks noChangeAspect="1"/>
          </p:cNvPicPr>
          <p:nvPr/>
        </p:nvPicPr>
        <p:blipFill>
          <a:blip r:embed="rId64" cstate="print">
            <a:extLst>
              <a:ext uri="{28A0092B-C50C-407E-A947-70E740481C1C}">
                <a14:useLocalDpi xmlns:a14="http://schemas.microsoft.com/office/drawing/2010/main" val="0"/>
              </a:ext>
            </a:extLst>
          </a:blip>
          <a:stretch>
            <a:fillRect/>
          </a:stretch>
        </p:blipFill>
        <p:spPr>
          <a:xfrm>
            <a:off x="7055149" y="228600"/>
            <a:ext cx="1369714" cy="720000"/>
          </a:xfrm>
          <a:prstGeom prst="rect">
            <a:avLst/>
          </a:prstGeom>
        </p:spPr>
      </p:pic>
    </p:spTree>
    <p:extLst>
      <p:ext uri="{BB962C8B-B14F-4D97-AF65-F5344CB8AC3E}">
        <p14:creationId xmlns:p14="http://schemas.microsoft.com/office/powerpoint/2010/main" val="1320004989"/>
      </p:ext>
    </p:extLst>
  </p:cSld>
  <p:clrMap bg1="lt1" tx1="dk1" bg2="lt2" tx2="dk2" accent1="accent1" accent2="accent2" accent3="accent3" accent4="accent4" accent5="accent5" accent6="accent6" hlink="hlink" folHlink="folHlink"/>
  <p:sldLayoutIdLst>
    <p:sldLayoutId id="2147486754" r:id="rId1"/>
    <p:sldLayoutId id="2147486755" r:id="rId2"/>
    <p:sldLayoutId id="2147486756" r:id="rId3"/>
    <p:sldLayoutId id="2147486757" r:id="rId4"/>
    <p:sldLayoutId id="2147486758" r:id="rId5"/>
    <p:sldLayoutId id="2147486759" r:id="rId6"/>
    <p:sldLayoutId id="2147486760" r:id="rId7"/>
    <p:sldLayoutId id="2147486761" r:id="rId8"/>
    <p:sldLayoutId id="2147486762" r:id="rId9"/>
    <p:sldLayoutId id="2147486763" r:id="rId10"/>
    <p:sldLayoutId id="2147486764" r:id="rId11"/>
    <p:sldLayoutId id="2147486765" r:id="rId12"/>
    <p:sldLayoutId id="2147486766" r:id="rId13"/>
    <p:sldLayoutId id="2147486767" r:id="rId14"/>
    <p:sldLayoutId id="2147486768" r:id="rId15"/>
    <p:sldLayoutId id="2147486769" r:id="rId16"/>
    <p:sldLayoutId id="2147486770" r:id="rId17"/>
    <p:sldLayoutId id="2147486771" r:id="rId18"/>
    <p:sldLayoutId id="2147486772" r:id="rId19"/>
    <p:sldLayoutId id="2147486773" r:id="rId20"/>
    <p:sldLayoutId id="2147486774" r:id="rId21"/>
    <p:sldLayoutId id="2147486775" r:id="rId22"/>
    <p:sldLayoutId id="2147486776" r:id="rId23"/>
    <p:sldLayoutId id="2147486777" r:id="rId24"/>
    <p:sldLayoutId id="2147486778" r:id="rId25"/>
    <p:sldLayoutId id="2147486779" r:id="rId26"/>
    <p:sldLayoutId id="2147486780" r:id="rId27"/>
    <p:sldLayoutId id="2147486781" r:id="rId28"/>
    <p:sldLayoutId id="2147486782" r:id="rId29"/>
    <p:sldLayoutId id="2147486783" r:id="rId30"/>
    <p:sldLayoutId id="2147486784" r:id="rId31"/>
    <p:sldLayoutId id="2147486785" r:id="rId32"/>
    <p:sldLayoutId id="2147486786" r:id="rId33"/>
    <p:sldLayoutId id="2147486787" r:id="rId34"/>
    <p:sldLayoutId id="2147486788" r:id="rId35"/>
    <p:sldLayoutId id="2147486789" r:id="rId36"/>
    <p:sldLayoutId id="2147486790" r:id="rId37"/>
    <p:sldLayoutId id="2147486791" r:id="rId38"/>
    <p:sldLayoutId id="2147486792" r:id="rId39"/>
    <p:sldLayoutId id="2147486793" r:id="rId40"/>
    <p:sldLayoutId id="2147486794" r:id="rId41"/>
    <p:sldLayoutId id="2147486795" r:id="rId42"/>
    <p:sldLayoutId id="2147486796" r:id="rId43"/>
    <p:sldLayoutId id="2147486797" r:id="rId44"/>
    <p:sldLayoutId id="2147486798" r:id="rId45"/>
    <p:sldLayoutId id="2147486799" r:id="rId46"/>
    <p:sldLayoutId id="2147486800" r:id="rId47"/>
    <p:sldLayoutId id="2147486801" r:id="rId48"/>
    <p:sldLayoutId id="2147486802" r:id="rId49"/>
    <p:sldLayoutId id="2147486803" r:id="rId50"/>
    <p:sldLayoutId id="2147486804" r:id="rId51"/>
    <p:sldLayoutId id="2147486805" r:id="rId52"/>
    <p:sldLayoutId id="2147486806" r:id="rId53"/>
    <p:sldLayoutId id="2147486807" r:id="rId54"/>
    <p:sldLayoutId id="2147486808" r:id="rId55"/>
    <p:sldLayoutId id="2147486809" r:id="rId56"/>
    <p:sldLayoutId id="2147486810" r:id="rId57"/>
    <p:sldLayoutId id="2147486824" r:id="rId58"/>
    <p:sldLayoutId id="2147486821" r:id="rId59"/>
    <p:sldLayoutId id="2147486822" r:id="rId60"/>
    <p:sldLayoutId id="2147486823" r:id="rId61"/>
    <p:sldLayoutId id="2147486825" r:id="rId62"/>
  </p:sldLayoutIdLst>
  <p:hf hdr="0"/>
  <p:txStyles>
    <p:titleStyle>
      <a:lvl1pPr algn="l" rtl="0" eaLnBrk="0" fontAlgn="base" hangingPunct="0">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Arial" charset="0"/>
        </a:defRPr>
      </a:lvl5pPr>
      <a:lvl6pPr marL="457200" algn="l" rtl="0" fontAlgn="base">
        <a:spcBef>
          <a:spcPct val="0"/>
        </a:spcBef>
        <a:spcAft>
          <a:spcPct val="0"/>
        </a:spcAft>
        <a:defRPr sz="2800">
          <a:solidFill>
            <a:schemeClr val="bg1"/>
          </a:solidFill>
          <a:latin typeface="Arial" charset="0"/>
          <a:cs typeface="Arial" charset="0"/>
        </a:defRPr>
      </a:lvl6pPr>
      <a:lvl7pPr marL="914400" algn="l" rtl="0" fontAlgn="base">
        <a:spcBef>
          <a:spcPct val="0"/>
        </a:spcBef>
        <a:spcAft>
          <a:spcPct val="0"/>
        </a:spcAft>
        <a:defRPr sz="2800">
          <a:solidFill>
            <a:schemeClr val="bg1"/>
          </a:solidFill>
          <a:latin typeface="Arial" charset="0"/>
          <a:cs typeface="Arial" charset="0"/>
        </a:defRPr>
      </a:lvl7pPr>
      <a:lvl8pPr marL="1371600" algn="l" rtl="0" fontAlgn="base">
        <a:spcBef>
          <a:spcPct val="0"/>
        </a:spcBef>
        <a:spcAft>
          <a:spcPct val="0"/>
        </a:spcAft>
        <a:defRPr sz="2800">
          <a:solidFill>
            <a:schemeClr val="bg1"/>
          </a:solidFill>
          <a:latin typeface="Arial" charset="0"/>
          <a:cs typeface="Arial" charset="0"/>
        </a:defRPr>
      </a:lvl8pPr>
      <a:lvl9pPr marL="1828800" algn="l" rtl="0" fontAlgn="base">
        <a:spcBef>
          <a:spcPct val="0"/>
        </a:spcBef>
        <a:spcAft>
          <a:spcPct val="0"/>
        </a:spcAft>
        <a:defRPr sz="2800">
          <a:solidFill>
            <a:schemeClr val="bg1"/>
          </a:solidFill>
          <a:latin typeface="Arial" charset="0"/>
          <a:cs typeface="Arial" charset="0"/>
        </a:defRPr>
      </a:lvl9pPr>
    </p:titleStyle>
    <p:bodyStyle>
      <a:lvl1pPr marL="0" indent="0" algn="l" rtl="0" eaLnBrk="0" fontAlgn="base" hangingPunct="0">
        <a:lnSpc>
          <a:spcPct val="100000"/>
        </a:lnSpc>
        <a:spcBef>
          <a:spcPts val="0"/>
        </a:spcBef>
        <a:spcAft>
          <a:spcPts val="1200"/>
        </a:spcAft>
        <a:buClrTx/>
        <a:buFontTx/>
        <a:buNone/>
        <a:defRPr lang="en-US" sz="2000" kern="1200" smtClean="0">
          <a:solidFill>
            <a:schemeClr val="tx1">
              <a:lumMod val="50000"/>
            </a:schemeClr>
          </a:solidFill>
          <a:latin typeface="Franklin Gothic Book"/>
          <a:ea typeface="ＭＳ Ｐゴシック" charset="0"/>
          <a:cs typeface="Franklin Gothic Book"/>
        </a:defRPr>
      </a:lvl1pPr>
      <a:lvl2pPr marL="179388" marR="0" indent="-179388" algn="l" defTabSz="914400" rtl="0" eaLnBrk="0" fontAlgn="base" latinLnBrk="0" hangingPunct="0">
        <a:lnSpc>
          <a:spcPct val="100000"/>
        </a:lnSpc>
        <a:spcBef>
          <a:spcPts val="0"/>
        </a:spcBef>
        <a:spcAft>
          <a:spcPts val="1200"/>
        </a:spcAft>
        <a:buClr>
          <a:srgbClr val="00539B"/>
        </a:buClr>
        <a:buSzTx/>
        <a:buFont typeface="Arial" charset="0"/>
        <a:buChar char="•"/>
        <a:tabLst/>
        <a:defRPr lang="en-US" sz="2000" kern="1200" smtClean="0">
          <a:solidFill>
            <a:schemeClr val="tx1">
              <a:lumMod val="50000"/>
            </a:schemeClr>
          </a:solidFill>
          <a:latin typeface="Franklin Gothic Book"/>
          <a:ea typeface="Franklin Gothic Book"/>
          <a:cs typeface="Franklin Gothic Book"/>
        </a:defRPr>
      </a:lvl2pPr>
      <a:lvl3pPr marL="360000" marR="0" indent="-180000" algn="l" defTabSz="914400" rtl="0" eaLnBrk="0" fontAlgn="base" latinLnBrk="0" hangingPunct="0">
        <a:lnSpc>
          <a:spcPct val="100000"/>
        </a:lnSpc>
        <a:spcBef>
          <a:spcPts val="0"/>
        </a:spcBef>
        <a:spcAft>
          <a:spcPts val="1200"/>
        </a:spcAft>
        <a:buClrTx/>
        <a:buSzTx/>
        <a:buFont typeface="Arial"/>
        <a:buChar char="•"/>
        <a:tabLst/>
        <a:defRPr lang="en-US" sz="2000" kern="1200" smtClean="0">
          <a:solidFill>
            <a:schemeClr val="tx1">
              <a:lumMod val="50000"/>
            </a:schemeClr>
          </a:solidFill>
          <a:latin typeface="Franklin Gothic Book"/>
          <a:ea typeface="Franklin Gothic Book"/>
          <a:cs typeface="Franklin Gothic Book"/>
        </a:defRPr>
      </a:lvl3pPr>
      <a:lvl4pPr marL="540000" marR="0" indent="-180000" algn="l" defTabSz="914400" rtl="0" eaLnBrk="0" fontAlgn="base" latinLnBrk="0" hangingPunct="0">
        <a:lnSpc>
          <a:spcPct val="100000"/>
        </a:lnSpc>
        <a:spcBef>
          <a:spcPts val="0"/>
        </a:spcBef>
        <a:spcAft>
          <a:spcPts val="1200"/>
        </a:spcAft>
        <a:buClrTx/>
        <a:buSzTx/>
        <a:buFont typeface="Arial" panose="020B0604020202020204" pitchFamily="34" charset="0"/>
        <a:buChar char="‒"/>
        <a:tabLst/>
        <a:defRPr lang="en-US" sz="2000" kern="1200" baseline="0" smtClean="0">
          <a:solidFill>
            <a:schemeClr val="tx1">
              <a:lumMod val="50000"/>
            </a:schemeClr>
          </a:solidFill>
          <a:latin typeface="Franklin Gothic Book"/>
          <a:ea typeface="Franklin Gothic Book"/>
          <a:cs typeface="Franklin Gothic Book"/>
        </a:defRPr>
      </a:lvl4pPr>
      <a:lvl5pPr marL="2057400" indent="0" algn="l" rtl="0" eaLnBrk="0" fontAlgn="base" hangingPunct="0">
        <a:lnSpc>
          <a:spcPct val="100000"/>
        </a:lnSpc>
        <a:spcBef>
          <a:spcPts val="0"/>
        </a:spcBef>
        <a:spcAft>
          <a:spcPts val="1200"/>
        </a:spcAft>
        <a:buFont typeface="Arial" charset="0"/>
        <a:buNone/>
        <a:defRPr sz="1200" kern="1200">
          <a:solidFill>
            <a:srgbClr val="929395"/>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6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3" Type="http://schemas.openxmlformats.org/officeDocument/2006/relationships/hyperlink" Target="https://saf.org.ua/" TargetMode="External"/><Relationship Id="rId2" Type="http://schemas.openxmlformats.org/officeDocument/2006/relationships/notesSlide" Target="../notesSlides/notesSlide7.xml"/><Relationship Id="rId1" Type="http://schemas.openxmlformats.org/officeDocument/2006/relationships/slideLayout" Target="../slideLayouts/slideLayout62.xml"/><Relationship Id="rId5" Type="http://schemas.openxmlformats.org/officeDocument/2006/relationships/image" Target="../media/image6.jpeg"/><Relationship Id="rId4" Type="http://schemas.openxmlformats.org/officeDocument/2006/relationships/hyperlink" Target="http://www.google.co.uk/url?sa=i&amp;rct=j&amp;q=ebrd&amp;source=images&amp;cd=&amp;cad=rja&amp;docid=aTy6XV0kVk7ZCM&amp;tbnid=CxHy3R2BLlrLFM:&amp;ved=0CAUQjRw&amp;url=http://euobserver.com/opinion/115831&amp;ei=EW3dUYLbOOqW0AWDgYGoCQ&amp;bvm=bv.48705608,d.d2k&amp;psig=AFQjCNEYaixv_3V1m1Gf4gdLi0FvhbY8eA&amp;ust=137355185542796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16854" y="4450080"/>
            <a:ext cx="7027759" cy="2092960"/>
          </a:xfrm>
        </p:spPr>
        <p:txBody>
          <a:bodyPr>
            <a:noAutofit/>
          </a:bodyPr>
          <a:lstStyle/>
          <a:p>
            <a:r>
              <a:rPr lang="uk-UA" sz="2000" b="1" dirty="0">
                <a:latin typeface="Calibri" panose="020F0502020204030204" pitchFamily="34" charset="0"/>
                <a:cs typeface="Calibri" panose="020F0502020204030204" pitchFamily="34" charset="0"/>
              </a:rPr>
              <a:t/>
            </a:r>
            <a:br>
              <a:rPr lang="uk-UA" sz="2000" b="1" dirty="0">
                <a:latin typeface="Calibri" panose="020F0502020204030204" pitchFamily="34" charset="0"/>
                <a:cs typeface="Calibri" panose="020F0502020204030204" pitchFamily="34" charset="0"/>
              </a:rPr>
            </a:br>
            <a:r>
              <a:rPr lang="en-GB" sz="2000" b="1" dirty="0">
                <a:latin typeface="Calibri" panose="020F0502020204030204" pitchFamily="34" charset="0"/>
                <a:cs typeface="Calibri" panose="020F0502020204030204" pitchFamily="34" charset="0"/>
              </a:rPr>
              <a:t/>
            </a:r>
            <a:br>
              <a:rPr lang="en-GB" sz="2000" b="1" dirty="0">
                <a:latin typeface="Calibri" panose="020F0502020204030204" pitchFamily="34" charset="0"/>
                <a:cs typeface="Calibri" panose="020F0502020204030204" pitchFamily="34" charset="0"/>
              </a:rPr>
            </a:br>
            <a:r>
              <a:rPr lang="uk-UA" sz="2000" b="1" dirty="0">
                <a:latin typeface="Calibri" panose="020F0502020204030204" pitchFamily="34" charset="0"/>
                <a:cs typeface="Calibri" panose="020F0502020204030204" pitchFamily="34" charset="0"/>
              </a:rPr>
              <a:t>Кирило Томляк, менеджер програми</a:t>
            </a:r>
            <a:r>
              <a:rPr lang="en-GB" b="1" dirty="0"/>
              <a:t/>
            </a:r>
            <a:br>
              <a:rPr lang="en-GB" b="1" dirty="0"/>
            </a:br>
            <a:r>
              <a:rPr lang="en-GB" b="1" dirty="0"/>
              <a:t/>
            </a:r>
            <a:br>
              <a:rPr lang="en-GB" b="1" dirty="0"/>
            </a:br>
            <a:r>
              <a:rPr lang="en-US" sz="1600" dirty="0" smtClean="0">
                <a:latin typeface="Calibri" panose="020F0502020204030204" pitchFamily="34" charset="0"/>
                <a:cs typeface="Calibri" panose="020F0502020204030204" pitchFamily="34" charset="0"/>
              </a:rPr>
              <a:t>2</a:t>
            </a:r>
            <a:r>
              <a:rPr lang="uk-UA" sz="1600" dirty="0" smtClean="0">
                <a:latin typeface="Calibri" panose="020F0502020204030204" pitchFamily="34" charset="0"/>
                <a:cs typeface="Calibri" panose="020F0502020204030204" pitchFamily="34" charset="0"/>
              </a:rPr>
              <a:t>9</a:t>
            </a:r>
            <a:r>
              <a:rPr lang="en-US" sz="1600" dirty="0" smtClean="0">
                <a:latin typeface="Calibri" panose="020F0502020204030204" pitchFamily="34" charset="0"/>
                <a:cs typeface="Calibri" panose="020F0502020204030204" pitchFamily="34" charset="0"/>
              </a:rPr>
              <a:t> </a:t>
            </a:r>
            <a:r>
              <a:rPr lang="uk-UA" sz="1600" dirty="0" smtClean="0">
                <a:latin typeface="Calibri" panose="020F0502020204030204" pitchFamily="34" charset="0"/>
                <a:cs typeface="Calibri" panose="020F0502020204030204" pitchFamily="34" charset="0"/>
              </a:rPr>
              <a:t>вересня 2020 р</a:t>
            </a:r>
            <a:r>
              <a:rPr lang="uk-UA" sz="1600" dirty="0">
                <a:latin typeface="Calibri" panose="020F0502020204030204" pitchFamily="34" charset="0"/>
                <a:cs typeface="Calibri" panose="020F0502020204030204" pitchFamily="34" charset="0"/>
              </a:rPr>
              <a:t>., м. Київ</a:t>
            </a:r>
            <a:endParaRPr lang="ru-RU" sz="1600" dirty="0">
              <a:latin typeface="Calibri" panose="020F0502020204030204" pitchFamily="34" charset="0"/>
              <a:cs typeface="Calibri" panose="020F0502020204030204" pitchFamily="34" charset="0"/>
            </a:endParaRPr>
          </a:p>
        </p:txBody>
      </p:sp>
      <p:sp>
        <p:nvSpPr>
          <p:cNvPr id="2" name="Прямокутник 1">
            <a:extLst>
              <a:ext uri="{FF2B5EF4-FFF2-40B4-BE49-F238E27FC236}">
                <a16:creationId xmlns:a16="http://schemas.microsoft.com/office/drawing/2014/main" id="{6E45889F-9B13-4B08-A6A7-00C070D5940F}"/>
              </a:ext>
            </a:extLst>
          </p:cNvPr>
          <p:cNvSpPr/>
          <p:nvPr/>
        </p:nvSpPr>
        <p:spPr>
          <a:xfrm>
            <a:off x="605307" y="1727796"/>
            <a:ext cx="7881870" cy="2062103"/>
          </a:xfrm>
          <a:prstGeom prst="rect">
            <a:avLst/>
          </a:prstGeom>
        </p:spPr>
        <p:txBody>
          <a:bodyPr wrap="square">
            <a:spAutoFit/>
          </a:bodyPr>
          <a:lstStyle/>
          <a:p>
            <a:r>
              <a:rPr lang="uk-UA" sz="3200" b="1" dirty="0">
                <a:latin typeface="Calibri" panose="020F0502020204030204" pitchFamily="34" charset="0"/>
                <a:cs typeface="Calibri" panose="020F0502020204030204" pitchFamily="34" charset="0"/>
              </a:rPr>
              <a:t>Сталі інновації у </a:t>
            </a:r>
            <a:r>
              <a:rPr lang="uk-UA" sz="3200" b="1" dirty="0" smtClean="0">
                <a:latin typeface="Calibri" panose="020F0502020204030204" pitchFamily="34" charset="0"/>
                <a:cs typeface="Calibri" panose="020F0502020204030204" pitchFamily="34" charset="0"/>
              </a:rPr>
              <a:t>ланцюжках </a:t>
            </a:r>
            <a:r>
              <a:rPr lang="uk-UA" sz="3200" b="1" dirty="0">
                <a:latin typeface="Calibri" panose="020F0502020204030204" pitchFamily="34" charset="0"/>
                <a:cs typeface="Calibri" panose="020F0502020204030204" pitchFamily="34" charset="0"/>
              </a:rPr>
              <a:t>створення вартості в біоенергетиці </a:t>
            </a:r>
            <a:r>
              <a:rPr lang="en-GB" sz="3200" b="1" dirty="0"/>
              <a:t/>
            </a:r>
            <a:br>
              <a:rPr lang="en-GB" sz="3200" b="1" dirty="0"/>
            </a:br>
            <a:r>
              <a:rPr lang="en-GB" sz="3200" b="1" dirty="0"/>
              <a:t/>
            </a:r>
            <a:br>
              <a:rPr lang="en-GB" sz="3200" b="1" dirty="0"/>
            </a:br>
            <a:endParaRPr lang="uk-UA" sz="3200" dirty="0"/>
          </a:p>
        </p:txBody>
      </p:sp>
    </p:spTree>
    <p:extLst>
      <p:ext uri="{BB962C8B-B14F-4D97-AF65-F5344CB8AC3E}">
        <p14:creationId xmlns:p14="http://schemas.microsoft.com/office/powerpoint/2010/main" val="4026542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AFE675D-DAFE-48C4-A218-CA4B174024EA}" type="datetime1">
              <a:rPr kumimoji="0" lang="en-GB" sz="800" b="0" i="0" u="none" strike="noStrike" kern="1200" cap="none" spc="0" normalizeH="0" baseline="0" noProof="0" smtClean="0">
                <a:ln>
                  <a:noFill/>
                </a:ln>
                <a:solidFill>
                  <a:srgbClr val="00539B"/>
                </a:solidFill>
                <a:effectLst/>
                <a:uLnTx/>
                <a:uFillTx/>
                <a:latin typeface="Franklin Gothic Book"/>
                <a:ea typeface="ＭＳ Ｐゴシック" pitchFamily="34" charset="-128"/>
              </a:rPr>
              <a:pPr marL="0" marR="0" lvl="0" indent="0" algn="l" defTabSz="914400" rtl="0" eaLnBrk="1" fontAlgn="base" latinLnBrk="0" hangingPunct="1">
                <a:lnSpc>
                  <a:spcPct val="100000"/>
                </a:lnSpc>
                <a:spcBef>
                  <a:spcPct val="0"/>
                </a:spcBef>
                <a:spcAft>
                  <a:spcPct val="0"/>
                </a:spcAft>
                <a:buClrTx/>
                <a:buSzTx/>
                <a:buFontTx/>
                <a:buNone/>
                <a:tabLst/>
                <a:defRPr/>
              </a:pPr>
              <a:t>28/09/2020</a:t>
            </a:fld>
            <a:endParaRPr kumimoji="0" lang="en-GB" sz="800" b="0" i="0" u="none" strike="noStrike" kern="1200" cap="none" spc="0" normalizeH="0" baseline="0" noProof="0">
              <a:ln>
                <a:noFill/>
              </a:ln>
              <a:solidFill>
                <a:srgbClr val="00539B"/>
              </a:solidFill>
              <a:effectLst/>
              <a:uLnTx/>
              <a:uFillTx/>
              <a:latin typeface="Franklin Gothic Book"/>
              <a:ea typeface="ＭＳ Ｐゴシック" pitchFamily="34" charset="-128"/>
            </a:endParaRPr>
          </a:p>
        </p:txBody>
      </p:sp>
      <p:sp>
        <p:nvSpPr>
          <p:cNvPr id="4" name="Text Placeholder 8"/>
          <p:cNvSpPr txBox="1">
            <a:spLocks/>
          </p:cNvSpPr>
          <p:nvPr/>
        </p:nvSpPr>
        <p:spPr>
          <a:xfrm>
            <a:off x="416561" y="1072920"/>
            <a:ext cx="8412479" cy="5407080"/>
          </a:xfrm>
          <a:prstGeom prst="rect">
            <a:avLst/>
          </a:prstGeom>
          <a:ln/>
        </p:spPr>
        <p:txBody>
          <a:bodyPr lIns="0" tIns="0" rIns="0" bIns="0" anchor="t"/>
          <a:lstStyle>
            <a:defPPr>
              <a:defRPr lang="en-GB"/>
            </a:defPPr>
            <a:lvl1pPr algn="l" rtl="0" fontAlgn="base">
              <a:spcBef>
                <a:spcPct val="0"/>
              </a:spcBef>
              <a:spcAft>
                <a:spcPct val="0"/>
              </a:spcAft>
              <a:defRPr sz="800" kern="1200">
                <a:solidFill>
                  <a:schemeClr val="accent1"/>
                </a:solidFill>
                <a:latin typeface="Franklin Gothic Book"/>
                <a:ea typeface="ＭＳ Ｐゴシック" pitchFamily="34" charset="-128"/>
                <a:cs typeface="Franklin Gothic Book"/>
              </a:defRPr>
            </a:lvl1pPr>
            <a:lvl2pPr marL="4572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2pPr>
            <a:lvl3pPr marL="9144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3pPr>
            <a:lvl4pPr marL="13716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4pPr>
            <a:lvl5pPr marL="18288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5pPr>
            <a:lvl6pPr marL="2286000" algn="l" defTabSz="914400" rtl="0" eaLnBrk="1" latinLnBrk="0" hangingPunct="1">
              <a:defRPr sz="1200" kern="1200">
                <a:solidFill>
                  <a:schemeClr val="bg1"/>
                </a:solidFill>
                <a:latin typeface="Arial" pitchFamily="34" charset="0"/>
                <a:ea typeface="ＭＳ Ｐゴシック" pitchFamily="34" charset="-128"/>
                <a:cs typeface="+mn-cs"/>
              </a:defRPr>
            </a:lvl6pPr>
            <a:lvl7pPr marL="2743200" algn="l" defTabSz="914400" rtl="0" eaLnBrk="1" latinLnBrk="0" hangingPunct="1">
              <a:defRPr sz="1200" kern="1200">
                <a:solidFill>
                  <a:schemeClr val="bg1"/>
                </a:solidFill>
                <a:latin typeface="Arial" pitchFamily="34" charset="0"/>
                <a:ea typeface="ＭＳ Ｐゴシック" pitchFamily="34" charset="-128"/>
                <a:cs typeface="+mn-cs"/>
              </a:defRPr>
            </a:lvl7pPr>
            <a:lvl8pPr marL="3200400" algn="l" defTabSz="914400" rtl="0" eaLnBrk="1" latinLnBrk="0" hangingPunct="1">
              <a:defRPr sz="1200" kern="1200">
                <a:solidFill>
                  <a:schemeClr val="bg1"/>
                </a:solidFill>
                <a:latin typeface="Arial" pitchFamily="34" charset="0"/>
                <a:ea typeface="ＭＳ Ｐゴシック" pitchFamily="34" charset="-128"/>
                <a:cs typeface="+mn-cs"/>
              </a:defRPr>
            </a:lvl8pPr>
            <a:lvl9pPr marL="3657600" algn="l" defTabSz="914400" rtl="0" eaLnBrk="1" latinLnBrk="0" hangingPunct="1">
              <a:defRPr sz="1200" kern="1200">
                <a:solidFill>
                  <a:schemeClr val="bg1"/>
                </a:solidFill>
                <a:latin typeface="Arial" pitchFamily="34" charset="0"/>
                <a:ea typeface="ＭＳ Ｐゴシック" pitchFamily="34" charset="-128"/>
                <a:cs typeface="+mn-cs"/>
              </a:defRPr>
            </a:lvl9pPr>
          </a:lstStyle>
          <a:p>
            <a:pPr marL="342900" marR="0" lvl="0" indent="-342900" algn="l" defTabSz="914400" rtl="0" eaLnBrk="1" fontAlgn="base" latinLnBrk="0" hangingPunct="1">
              <a:lnSpc>
                <a:spcPct val="100000"/>
              </a:lnSpc>
              <a:spcBef>
                <a:spcPct val="0"/>
              </a:spcBef>
              <a:spcAft>
                <a:spcPts val="600"/>
              </a:spcAft>
              <a:buClrTx/>
              <a:buSzTx/>
              <a:buFont typeface="Arial" panose="020B0604020202020204" pitchFamily="34" charset="0"/>
              <a:buChar char="•"/>
              <a:tabLst/>
              <a:defRPr/>
            </a:pPr>
            <a:endParaRPr kumimoji="0" lang="ru-RU" sz="1800" b="1" i="0" u="none" strike="noStrike" kern="0" cap="none" spc="0" normalizeH="0" baseline="0" noProof="0" dirty="0">
              <a:ln>
                <a:noFill/>
              </a:ln>
              <a:solidFill>
                <a:srgbClr val="0079C1">
                  <a:lumMod val="75000"/>
                </a:srgbClr>
              </a:solidFill>
              <a:effectLst/>
              <a:uLnTx/>
              <a:uFillTx/>
              <a:latin typeface="Calibri" panose="020F0502020204030204" pitchFamily="34" charset="0"/>
              <a:ea typeface="ＭＳ Ｐゴシック" pitchFamily="34" charset="-128"/>
            </a:endParaRPr>
          </a:p>
          <a:p>
            <a:pPr marL="285750" lvl="0" indent="-285750">
              <a:spcAft>
                <a:spcPts val="600"/>
              </a:spcAft>
              <a:buFont typeface="Arial" panose="020B0604020202020204" pitchFamily="34" charset="0"/>
              <a:buChar char="•"/>
              <a:defRPr/>
            </a:pPr>
            <a:r>
              <a:rPr kumimoji="0" lang="uk-UA" sz="1800" b="1" i="0" u="none" strike="noStrike" kern="0" cap="none" spc="0" normalizeH="0" baseline="0" noProof="0" dirty="0">
                <a:ln>
                  <a:noFill/>
                </a:ln>
                <a:solidFill>
                  <a:srgbClr val="0079C1">
                    <a:lumMod val="75000"/>
                  </a:srgbClr>
                </a:solidFill>
                <a:effectLst/>
                <a:uLnTx/>
                <a:uFillTx/>
                <a:latin typeface="Calibri" panose="020F0502020204030204" pitchFamily="34" charset="0"/>
                <a:ea typeface="ＭＳ Ｐゴシック" pitchFamily="34" charset="-128"/>
              </a:rPr>
              <a:t>Для подолання перешкод</a:t>
            </a:r>
            <a:r>
              <a:rPr kumimoji="0" lang="uk-UA" sz="1800" b="1" i="0" u="none" strike="noStrike" kern="0" cap="none" spc="0" normalizeH="0" noProof="0" dirty="0">
                <a:ln>
                  <a:noFill/>
                </a:ln>
                <a:solidFill>
                  <a:srgbClr val="0079C1">
                    <a:lumMod val="75000"/>
                  </a:srgbClr>
                </a:solidFill>
                <a:effectLst/>
                <a:uLnTx/>
                <a:uFillTx/>
                <a:latin typeface="Calibri" panose="020F0502020204030204" pitchFamily="34" charset="0"/>
                <a:ea typeface="ＭＳ Ｐゴシック" pitchFamily="34" charset="-128"/>
              </a:rPr>
              <a:t>, </a:t>
            </a:r>
            <a:r>
              <a:rPr lang="uk-UA" sz="1600" kern="0" noProof="0" dirty="0">
                <a:solidFill>
                  <a:srgbClr val="0079C1">
                    <a:lumMod val="75000"/>
                  </a:srgbClr>
                </a:solidFill>
                <a:latin typeface="Calibri" panose="020F0502020204030204" pitchFamily="34" charset="0"/>
              </a:rPr>
              <a:t>а також </a:t>
            </a:r>
            <a:r>
              <a:rPr lang="uk-UA" sz="1600" kern="0" dirty="0">
                <a:solidFill>
                  <a:srgbClr val="0079C1">
                    <a:lumMod val="75000"/>
                  </a:srgbClr>
                </a:solidFill>
                <a:latin typeface="Calibri" panose="020F0502020204030204" pitchFamily="34" charset="0"/>
              </a:rPr>
              <a:t>для</a:t>
            </a:r>
            <a:r>
              <a:rPr lang="uk-UA" sz="1800" b="1" kern="0" dirty="0">
                <a:solidFill>
                  <a:srgbClr val="0079C1">
                    <a:lumMod val="75000"/>
                  </a:srgbClr>
                </a:solidFill>
                <a:latin typeface="Calibri" panose="020F0502020204030204" pitchFamily="34" charset="0"/>
              </a:rPr>
              <a:t> </a:t>
            </a:r>
          </a:p>
          <a:p>
            <a:pPr marL="285750" lvl="0" indent="-285750">
              <a:spcAft>
                <a:spcPts val="600"/>
              </a:spcAft>
              <a:buFont typeface="Arial" panose="020B0604020202020204" pitchFamily="34" charset="0"/>
              <a:buChar char="•"/>
              <a:defRPr/>
            </a:pPr>
            <a:r>
              <a:rPr lang="uk-UA" sz="1800" b="1" kern="0" dirty="0">
                <a:solidFill>
                  <a:srgbClr val="0079C1">
                    <a:lumMod val="75000"/>
                  </a:srgbClr>
                </a:solidFill>
                <a:latin typeface="Calibri" panose="020F0502020204030204" pitchFamily="34" charset="0"/>
              </a:rPr>
              <a:t>Сприяння інвестиціям </a:t>
            </a:r>
            <a:r>
              <a:rPr lang="uk-UA" sz="1600" kern="0" dirty="0">
                <a:solidFill>
                  <a:srgbClr val="0079C1">
                    <a:lumMod val="75000"/>
                  </a:srgbClr>
                </a:solidFill>
                <a:latin typeface="Calibri" panose="020F0502020204030204" pitchFamily="34" charset="0"/>
              </a:rPr>
              <a:t>в інноваційні біоенергетичні технології та практики, пов'язані з використанням аграрних залишків та відходів в Україні</a:t>
            </a:r>
          </a:p>
          <a:p>
            <a:pPr marL="285750" lvl="0" indent="-285750">
              <a:spcAft>
                <a:spcPts val="600"/>
              </a:spcAft>
              <a:buFont typeface="Arial" panose="020B0604020202020204" pitchFamily="34" charset="0"/>
              <a:buChar char="•"/>
              <a:defRPr/>
            </a:pPr>
            <a:r>
              <a:rPr lang="uk-UA" sz="1800" b="1" kern="0" dirty="0">
                <a:solidFill>
                  <a:srgbClr val="0079C1">
                    <a:lumMod val="75000"/>
                  </a:srgbClr>
                </a:solidFill>
                <a:latin typeface="Calibri" panose="020F0502020204030204" pitchFamily="34" charset="0"/>
              </a:rPr>
              <a:t>Для підвищення енергетичної безпеки України </a:t>
            </a:r>
          </a:p>
          <a:p>
            <a:pPr marL="285750" lvl="0" indent="-285750">
              <a:spcAft>
                <a:spcPts val="600"/>
              </a:spcAft>
              <a:buFont typeface="Arial" panose="020B0604020202020204" pitchFamily="34" charset="0"/>
              <a:buChar char="•"/>
              <a:defRPr/>
            </a:pPr>
            <a:endParaRPr lang="uk-UA" sz="1800" b="1" kern="0" dirty="0">
              <a:solidFill>
                <a:srgbClr val="0079C1">
                  <a:lumMod val="75000"/>
                </a:srgbClr>
              </a:solidFill>
              <a:latin typeface="Calibri" panose="020F0502020204030204" pitchFamily="34" charset="0"/>
            </a:endParaRPr>
          </a:p>
          <a:p>
            <a:pPr lvl="0" algn="ctr">
              <a:spcAft>
                <a:spcPts val="600"/>
              </a:spcAft>
              <a:defRPr/>
            </a:pPr>
            <a:r>
              <a:rPr lang="uk-UA" sz="1800" b="1" kern="0" dirty="0">
                <a:solidFill>
                  <a:srgbClr val="0079C1">
                    <a:lumMod val="75000"/>
                  </a:srgbClr>
                </a:solidFill>
                <a:latin typeface="Calibri" panose="020F0502020204030204" pitchFamily="34" charset="0"/>
              </a:rPr>
              <a:t>Європейський Банк Реконструкції та Розвитку</a:t>
            </a:r>
          </a:p>
          <a:p>
            <a:pPr lvl="0" algn="ctr">
              <a:spcAft>
                <a:spcPts val="600"/>
              </a:spcAft>
              <a:defRPr/>
            </a:pPr>
            <a:r>
              <a:rPr lang="uk-UA" sz="1800" b="1" kern="0" dirty="0">
                <a:solidFill>
                  <a:srgbClr val="0079C1">
                    <a:lumMod val="75000"/>
                  </a:srgbClr>
                </a:solidFill>
                <a:latin typeface="Calibri" panose="020F0502020204030204" pitchFamily="34" charset="0"/>
              </a:rPr>
              <a:t> </a:t>
            </a:r>
            <a:r>
              <a:rPr lang="uk-UA" sz="1600" kern="0" dirty="0">
                <a:solidFill>
                  <a:srgbClr val="0079C1">
                    <a:lumMod val="75000"/>
                  </a:srgbClr>
                </a:solidFill>
                <a:latin typeface="Calibri" panose="020F0502020204030204" pitchFamily="34" charset="0"/>
              </a:rPr>
              <a:t>запроваджує нову програму:</a:t>
            </a:r>
            <a:r>
              <a:rPr lang="uk-UA" sz="1800" b="1" kern="0" dirty="0">
                <a:solidFill>
                  <a:srgbClr val="0079C1">
                    <a:lumMod val="75000"/>
                  </a:srgbClr>
                </a:solidFill>
                <a:latin typeface="Calibri" panose="020F0502020204030204" pitchFamily="34" charset="0"/>
              </a:rPr>
              <a:t>  </a:t>
            </a:r>
          </a:p>
          <a:p>
            <a:pPr lvl="0" algn="ctr">
              <a:spcAft>
                <a:spcPts val="600"/>
              </a:spcAft>
              <a:defRPr/>
            </a:pPr>
            <a:endParaRPr lang="uk-UA" sz="1800" b="1" kern="0" noProof="0" dirty="0">
              <a:solidFill>
                <a:srgbClr val="0079C1">
                  <a:lumMod val="75000"/>
                </a:srgbClr>
              </a:solidFill>
              <a:latin typeface="Calibri" panose="020F0502020204030204" pitchFamily="34" charset="0"/>
            </a:endParaRPr>
          </a:p>
          <a:p>
            <a:pPr algn="ctr">
              <a:spcAft>
                <a:spcPts val="600"/>
              </a:spcAft>
              <a:defRPr/>
            </a:pPr>
            <a:r>
              <a:rPr lang="uk-UA" sz="2200" b="1" dirty="0">
                <a:solidFill>
                  <a:srgbClr val="FF0000"/>
                </a:solidFill>
                <a:latin typeface="Calibri" panose="020F0502020204030204" pitchFamily="34" charset="0"/>
              </a:rPr>
              <a:t>«Сталі інновації у </a:t>
            </a:r>
            <a:r>
              <a:rPr lang="uk-UA" sz="2200" b="1" dirty="0" smtClean="0">
                <a:solidFill>
                  <a:srgbClr val="FF0000"/>
                </a:solidFill>
                <a:latin typeface="Calibri" panose="020F0502020204030204" pitchFamily="34" charset="0"/>
              </a:rPr>
              <a:t>ланцюжках </a:t>
            </a:r>
            <a:r>
              <a:rPr lang="uk-UA" sz="2200" b="1" dirty="0">
                <a:solidFill>
                  <a:srgbClr val="FF0000"/>
                </a:solidFill>
                <a:latin typeface="Calibri" panose="020F0502020204030204" pitchFamily="34" charset="0"/>
              </a:rPr>
              <a:t>створення вартості в біоенергетиці»</a:t>
            </a:r>
          </a:p>
          <a:p>
            <a:pPr algn="ctr">
              <a:spcAft>
                <a:spcPts val="600"/>
              </a:spcAft>
              <a:defRPr/>
            </a:pPr>
            <a:r>
              <a:rPr lang="uk-UA" sz="1800" b="1" kern="0" dirty="0">
                <a:solidFill>
                  <a:srgbClr val="0079C1">
                    <a:lumMod val="75000"/>
                  </a:srgbClr>
                </a:solidFill>
                <a:latin typeface="Calibri" panose="020F0502020204030204" pitchFamily="34" charset="0"/>
              </a:rPr>
              <a:t>На загальну суму $55,800,000  </a:t>
            </a:r>
          </a:p>
          <a:p>
            <a:pPr algn="ctr">
              <a:spcAft>
                <a:spcPts val="600"/>
              </a:spcAft>
              <a:defRPr/>
            </a:pPr>
            <a:endParaRPr lang="uk-UA" sz="1800" b="1" kern="0" dirty="0">
              <a:solidFill>
                <a:srgbClr val="0079C1">
                  <a:lumMod val="75000"/>
                </a:srgbClr>
              </a:solidFill>
              <a:latin typeface="Calibri" panose="020F0502020204030204" pitchFamily="34" charset="0"/>
            </a:endParaRPr>
          </a:p>
          <a:p>
            <a:pPr>
              <a:spcAft>
                <a:spcPts val="600"/>
              </a:spcAft>
              <a:defRPr/>
            </a:pPr>
            <a:endParaRPr lang="uk-UA" sz="1800" b="1" kern="0" dirty="0">
              <a:solidFill>
                <a:srgbClr val="0079C1">
                  <a:lumMod val="75000"/>
                </a:srgbClr>
              </a:solidFill>
              <a:latin typeface="Calibri" panose="020F0502020204030204" pitchFamily="34" charset="0"/>
            </a:endParaRPr>
          </a:p>
          <a:p>
            <a:pPr>
              <a:spcAft>
                <a:spcPts val="600"/>
              </a:spcAft>
              <a:defRPr/>
            </a:pPr>
            <a:r>
              <a:rPr lang="uk-UA" sz="1800" b="1" kern="0" dirty="0">
                <a:solidFill>
                  <a:srgbClr val="0079C1">
                    <a:lumMod val="75000"/>
                  </a:srgbClr>
                </a:solidFill>
                <a:latin typeface="Calibri" panose="020F0502020204030204" pitchFamily="34" charset="0"/>
              </a:rPr>
              <a:t>За підтримки Глобального Екологічного Фонду</a:t>
            </a:r>
          </a:p>
          <a:p>
            <a:pPr algn="ctr">
              <a:spcAft>
                <a:spcPts val="600"/>
              </a:spcAft>
              <a:defRPr/>
            </a:pPr>
            <a:r>
              <a:rPr lang="uk-UA" sz="2200" b="1" dirty="0">
                <a:solidFill>
                  <a:srgbClr val="FF0000"/>
                </a:solidFill>
                <a:latin typeface="Calibri" panose="020F0502020204030204" pitchFamily="34" charset="0"/>
              </a:rPr>
              <a:t> </a:t>
            </a:r>
          </a:p>
        </p:txBody>
      </p:sp>
      <p:sp>
        <p:nvSpPr>
          <p:cNvPr id="5" name="Title 7"/>
          <p:cNvSpPr txBox="1">
            <a:spLocks/>
          </p:cNvSpPr>
          <p:nvPr/>
        </p:nvSpPr>
        <p:spPr>
          <a:xfrm>
            <a:off x="187432" y="314959"/>
            <a:ext cx="6833128" cy="762001"/>
          </a:xfrm>
          <a:prstGeom prst="rect">
            <a:avLst/>
          </a:prstGeom>
        </p:spPr>
        <p:txBody>
          <a:bodyPr>
            <a:normAutofit fontScale="92500" lnSpcReduction="20000"/>
          </a:bodyPr>
          <a:lstStyle>
            <a:lvl1pPr algn="l" rtl="0" eaLnBrk="0" fontAlgn="base" hangingPunct="0">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Arial" charset="0"/>
              </a:defRPr>
            </a:lvl5pPr>
            <a:lvl6pPr marL="457200" algn="l" rtl="0" fontAlgn="base">
              <a:spcBef>
                <a:spcPct val="0"/>
              </a:spcBef>
              <a:spcAft>
                <a:spcPct val="0"/>
              </a:spcAft>
              <a:defRPr sz="2800">
                <a:solidFill>
                  <a:schemeClr val="bg1"/>
                </a:solidFill>
                <a:latin typeface="Arial" charset="0"/>
                <a:cs typeface="Arial" charset="0"/>
              </a:defRPr>
            </a:lvl6pPr>
            <a:lvl7pPr marL="914400" algn="l" rtl="0" fontAlgn="base">
              <a:spcBef>
                <a:spcPct val="0"/>
              </a:spcBef>
              <a:spcAft>
                <a:spcPct val="0"/>
              </a:spcAft>
              <a:defRPr sz="2800">
                <a:solidFill>
                  <a:schemeClr val="bg1"/>
                </a:solidFill>
                <a:latin typeface="Arial" charset="0"/>
                <a:cs typeface="Arial" charset="0"/>
              </a:defRPr>
            </a:lvl7pPr>
            <a:lvl8pPr marL="1371600" algn="l" rtl="0" fontAlgn="base">
              <a:spcBef>
                <a:spcPct val="0"/>
              </a:spcBef>
              <a:spcAft>
                <a:spcPct val="0"/>
              </a:spcAft>
              <a:defRPr sz="2800">
                <a:solidFill>
                  <a:schemeClr val="bg1"/>
                </a:solidFill>
                <a:latin typeface="Arial" charset="0"/>
                <a:cs typeface="Arial" charset="0"/>
              </a:defRPr>
            </a:lvl8pPr>
            <a:lvl9pPr marL="1828800" algn="l" rtl="0" fontAlgn="base">
              <a:spcBef>
                <a:spcPct val="0"/>
              </a:spcBef>
              <a:spcAft>
                <a:spcPct val="0"/>
              </a:spcAft>
              <a:defRPr sz="2800">
                <a:solidFill>
                  <a:schemeClr val="bg1"/>
                </a:solidFill>
                <a:latin typeface="Arial" charset="0"/>
                <a:cs typeface="Arial" charset="0"/>
              </a:defRPr>
            </a:lvl9pPr>
          </a:lstStyle>
          <a:p>
            <a:pPr lvl="0"/>
            <a:r>
              <a:rPr lang="uk-UA" b="1" dirty="0">
                <a:solidFill>
                  <a:srgbClr val="00539B"/>
                </a:solidFill>
                <a:latin typeface="Calibri" panose="020F0502020204030204" pitchFamily="34" charset="0"/>
              </a:rPr>
              <a:t>Сталі інновації у </a:t>
            </a:r>
            <a:r>
              <a:rPr lang="uk-UA" b="1" dirty="0" smtClean="0">
                <a:solidFill>
                  <a:srgbClr val="00539B"/>
                </a:solidFill>
                <a:latin typeface="Calibri" panose="020F0502020204030204" pitchFamily="34" charset="0"/>
              </a:rPr>
              <a:t>ланцюжк</a:t>
            </a:r>
            <a:r>
              <a:rPr lang="uk-UA" b="1" dirty="0" smtClean="0">
                <a:solidFill>
                  <a:srgbClr val="00539B"/>
                </a:solidFill>
                <a:latin typeface="Calibri" panose="020F0502020204030204" pitchFamily="34" charset="0"/>
              </a:rPr>
              <a:t>ах</a:t>
            </a:r>
            <a:r>
              <a:rPr lang="uk-UA" b="1" dirty="0" smtClean="0">
                <a:solidFill>
                  <a:srgbClr val="00539B"/>
                </a:solidFill>
                <a:latin typeface="Calibri" panose="020F0502020204030204" pitchFamily="34" charset="0"/>
              </a:rPr>
              <a:t> </a:t>
            </a:r>
            <a:r>
              <a:rPr lang="uk-UA" b="1" dirty="0">
                <a:solidFill>
                  <a:srgbClr val="00539B"/>
                </a:solidFill>
                <a:latin typeface="Calibri" panose="020F0502020204030204" pitchFamily="34" charset="0"/>
              </a:rPr>
              <a:t>створення вартості в біоенергетиці </a:t>
            </a:r>
            <a:endParaRPr kumimoji="0" lang="uk-UA" sz="2800" b="1" i="0" u="none" strike="noStrike" kern="1200" cap="none" spc="0" normalizeH="0" baseline="0" dirty="0">
              <a:ln>
                <a:noFill/>
              </a:ln>
              <a:solidFill>
                <a:srgbClr val="00539B"/>
              </a:solidFill>
              <a:effectLst/>
              <a:uLnTx/>
              <a:uFillTx/>
              <a:latin typeface="Calibri" panose="020F0502020204030204" pitchFamily="34" charset="0"/>
            </a:endParaRPr>
          </a:p>
        </p:txBody>
      </p:sp>
      <p:pic>
        <p:nvPicPr>
          <p:cNvPr id="6"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5662" y="4857117"/>
            <a:ext cx="2803378" cy="1470483"/>
          </a:xfrm>
          <a:prstGeom prst="rect">
            <a:avLst/>
          </a:prstGeom>
        </p:spPr>
      </p:pic>
    </p:spTree>
    <p:extLst>
      <p:ext uri="{BB962C8B-B14F-4D97-AF65-F5344CB8AC3E}">
        <p14:creationId xmlns:p14="http://schemas.microsoft.com/office/powerpoint/2010/main" val="4203469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AFE675D-DAFE-48C4-A218-CA4B174024EA}" type="datetime1">
              <a:rPr kumimoji="0" lang="en-GB" sz="800" b="0" i="0" u="none" strike="noStrike" kern="1200" cap="none" spc="0" normalizeH="0" baseline="0" noProof="0" smtClean="0">
                <a:ln>
                  <a:noFill/>
                </a:ln>
                <a:solidFill>
                  <a:srgbClr val="00539B"/>
                </a:solidFill>
                <a:effectLst/>
                <a:uLnTx/>
                <a:uFillTx/>
                <a:latin typeface="Franklin Gothic Book"/>
                <a:ea typeface="ＭＳ Ｐゴシック" pitchFamily="34" charset="-128"/>
              </a:rPr>
              <a:pPr marL="0" marR="0" lvl="0" indent="0" algn="l" defTabSz="914400" rtl="0" eaLnBrk="1" fontAlgn="base" latinLnBrk="0" hangingPunct="1">
                <a:lnSpc>
                  <a:spcPct val="100000"/>
                </a:lnSpc>
                <a:spcBef>
                  <a:spcPct val="0"/>
                </a:spcBef>
                <a:spcAft>
                  <a:spcPct val="0"/>
                </a:spcAft>
                <a:buClrTx/>
                <a:buSzTx/>
                <a:buFontTx/>
                <a:buNone/>
                <a:tabLst/>
                <a:defRPr/>
              </a:pPr>
              <a:t>28/09/2020</a:t>
            </a:fld>
            <a:endParaRPr kumimoji="0" lang="en-GB" sz="800" b="0" i="0" u="none" strike="noStrike" kern="1200" cap="none" spc="0" normalizeH="0" baseline="0" noProof="0">
              <a:ln>
                <a:noFill/>
              </a:ln>
              <a:solidFill>
                <a:srgbClr val="00539B"/>
              </a:solidFill>
              <a:effectLst/>
              <a:uLnTx/>
              <a:uFillTx/>
              <a:latin typeface="Franklin Gothic Book"/>
              <a:ea typeface="ＭＳ Ｐゴシック" pitchFamily="34" charset="-128"/>
            </a:endParaRPr>
          </a:p>
        </p:txBody>
      </p:sp>
      <p:sp>
        <p:nvSpPr>
          <p:cNvPr id="4" name="Text Placeholder 8"/>
          <p:cNvSpPr txBox="1">
            <a:spLocks/>
          </p:cNvSpPr>
          <p:nvPr/>
        </p:nvSpPr>
        <p:spPr>
          <a:xfrm>
            <a:off x="325121" y="957120"/>
            <a:ext cx="6177279" cy="5522880"/>
          </a:xfrm>
          <a:prstGeom prst="rect">
            <a:avLst/>
          </a:prstGeom>
          <a:ln/>
        </p:spPr>
        <p:txBody>
          <a:bodyPr lIns="0" tIns="0" rIns="0" bIns="0" anchor="t"/>
          <a:lstStyle>
            <a:defPPr>
              <a:defRPr lang="en-GB"/>
            </a:defPPr>
            <a:lvl1pPr algn="l" rtl="0" fontAlgn="base">
              <a:spcBef>
                <a:spcPct val="0"/>
              </a:spcBef>
              <a:spcAft>
                <a:spcPct val="0"/>
              </a:spcAft>
              <a:defRPr sz="800" kern="1200">
                <a:solidFill>
                  <a:schemeClr val="accent1"/>
                </a:solidFill>
                <a:latin typeface="Franklin Gothic Book"/>
                <a:ea typeface="ＭＳ Ｐゴシック" pitchFamily="34" charset="-128"/>
                <a:cs typeface="Franklin Gothic Book"/>
              </a:defRPr>
            </a:lvl1pPr>
            <a:lvl2pPr marL="4572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2pPr>
            <a:lvl3pPr marL="9144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3pPr>
            <a:lvl4pPr marL="13716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4pPr>
            <a:lvl5pPr marL="18288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5pPr>
            <a:lvl6pPr marL="2286000" algn="l" defTabSz="914400" rtl="0" eaLnBrk="1" latinLnBrk="0" hangingPunct="1">
              <a:defRPr sz="1200" kern="1200">
                <a:solidFill>
                  <a:schemeClr val="bg1"/>
                </a:solidFill>
                <a:latin typeface="Arial" pitchFamily="34" charset="0"/>
                <a:ea typeface="ＭＳ Ｐゴシック" pitchFamily="34" charset="-128"/>
                <a:cs typeface="+mn-cs"/>
              </a:defRPr>
            </a:lvl6pPr>
            <a:lvl7pPr marL="2743200" algn="l" defTabSz="914400" rtl="0" eaLnBrk="1" latinLnBrk="0" hangingPunct="1">
              <a:defRPr sz="1200" kern="1200">
                <a:solidFill>
                  <a:schemeClr val="bg1"/>
                </a:solidFill>
                <a:latin typeface="Arial" pitchFamily="34" charset="0"/>
                <a:ea typeface="ＭＳ Ｐゴシック" pitchFamily="34" charset="-128"/>
                <a:cs typeface="+mn-cs"/>
              </a:defRPr>
            </a:lvl7pPr>
            <a:lvl8pPr marL="3200400" algn="l" defTabSz="914400" rtl="0" eaLnBrk="1" latinLnBrk="0" hangingPunct="1">
              <a:defRPr sz="1200" kern="1200">
                <a:solidFill>
                  <a:schemeClr val="bg1"/>
                </a:solidFill>
                <a:latin typeface="Arial" pitchFamily="34" charset="0"/>
                <a:ea typeface="ＭＳ Ｐゴシック" pitchFamily="34" charset="-128"/>
                <a:cs typeface="+mn-cs"/>
              </a:defRPr>
            </a:lvl8pPr>
            <a:lvl9pPr marL="3657600" algn="l" defTabSz="914400" rtl="0" eaLnBrk="1" latinLnBrk="0" hangingPunct="1">
              <a:defRPr sz="1200" kern="1200">
                <a:solidFill>
                  <a:schemeClr val="bg1"/>
                </a:solidFill>
                <a:latin typeface="Arial" pitchFamily="34" charset="0"/>
                <a:ea typeface="ＭＳ Ｐゴシック" pitchFamily="34" charset="-128"/>
                <a:cs typeface="+mn-cs"/>
              </a:defRPr>
            </a:lvl9pPr>
          </a:lstStyle>
          <a:p>
            <a:pPr marL="342900" marR="0" lvl="0" indent="-342900" algn="l" defTabSz="914400" rtl="0" eaLnBrk="1" fontAlgn="base" latinLnBrk="0" hangingPunct="1">
              <a:lnSpc>
                <a:spcPct val="100000"/>
              </a:lnSpc>
              <a:spcBef>
                <a:spcPct val="0"/>
              </a:spcBef>
              <a:spcAft>
                <a:spcPts val="600"/>
              </a:spcAft>
              <a:buClrTx/>
              <a:buSzTx/>
              <a:buFont typeface="Arial" panose="020B0604020202020204" pitchFamily="34" charset="0"/>
              <a:buChar char="•"/>
              <a:tabLst/>
              <a:defRPr/>
            </a:pPr>
            <a:endParaRPr kumimoji="0" lang="ru-RU" sz="1800" b="1" i="0" u="none" strike="noStrike" kern="0" cap="none" spc="0" normalizeH="0" baseline="0" noProof="0" dirty="0">
              <a:ln>
                <a:noFill/>
              </a:ln>
              <a:solidFill>
                <a:srgbClr val="0079C1">
                  <a:lumMod val="75000"/>
                </a:srgbClr>
              </a:solidFill>
              <a:effectLst/>
              <a:uLnTx/>
              <a:uFillTx/>
              <a:latin typeface="Calibri" panose="020F0502020204030204" pitchFamily="34" charset="0"/>
              <a:ea typeface="ＭＳ Ｐゴシック" pitchFamily="34" charset="-128"/>
            </a:endParaRPr>
          </a:p>
          <a:p>
            <a:pPr lvl="0">
              <a:spcAft>
                <a:spcPts val="600"/>
              </a:spcAft>
              <a:defRPr/>
            </a:pPr>
            <a:r>
              <a:rPr lang="ru-RU" sz="1800" b="1" kern="0" dirty="0">
                <a:solidFill>
                  <a:srgbClr val="0079C1">
                    <a:lumMod val="75000"/>
                  </a:srgbClr>
                </a:solidFill>
                <a:latin typeface="Calibri" panose="020F0502020204030204" pitchFamily="34" charset="0"/>
              </a:rPr>
              <a:t>1 - </a:t>
            </a:r>
            <a:r>
              <a:rPr lang="uk-UA" sz="1800" b="1" kern="0" dirty="0">
                <a:solidFill>
                  <a:srgbClr val="0079C1">
                    <a:lumMod val="75000"/>
                  </a:srgbClr>
                </a:solidFill>
                <a:latin typeface="Calibri" panose="020F0502020204030204" pitchFamily="34" charset="0"/>
              </a:rPr>
              <a:t>Політичний діалог:</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Розробка </a:t>
            </a:r>
            <a:r>
              <a:rPr lang="uk-UA" sz="1600" kern="0">
                <a:solidFill>
                  <a:srgbClr val="0079C1">
                    <a:lumMod val="75000"/>
                  </a:srgbClr>
                </a:solidFill>
                <a:latin typeface="Calibri" panose="020F0502020204030204" pitchFamily="34" charset="0"/>
              </a:rPr>
              <a:t>плану дій розвитку </a:t>
            </a:r>
            <a:r>
              <a:rPr lang="uk-UA" sz="1600" kern="0" dirty="0">
                <a:solidFill>
                  <a:srgbClr val="0079C1">
                    <a:lumMod val="75000"/>
                  </a:srgbClr>
                </a:solidFill>
                <a:latin typeface="Calibri" panose="020F0502020204030204" pitchFamily="34" charset="0"/>
              </a:rPr>
              <a:t>біоенергетики</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Заохочувальні механізми для біоенергетичних проектів  </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Сертифікація біомаси</a:t>
            </a:r>
          </a:p>
          <a:p>
            <a:pPr lvl="0">
              <a:spcBef>
                <a:spcPts val="600"/>
              </a:spcBef>
              <a:spcAft>
                <a:spcPts val="600"/>
              </a:spcAft>
              <a:defRPr/>
            </a:pPr>
            <a:r>
              <a:rPr lang="uk-UA" sz="1800" b="1" kern="0" dirty="0">
                <a:solidFill>
                  <a:srgbClr val="0079C1">
                    <a:lumMod val="75000"/>
                  </a:srgbClr>
                </a:solidFill>
                <a:latin typeface="Calibri" panose="020F0502020204030204" pitchFamily="34" charset="0"/>
                <a:cs typeface="+mn-cs"/>
              </a:rPr>
              <a:t>2 -  Цільова технічна допомога:</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Оцінка потенціалу та ТЕО інвестиційних проектів в ланцюжки створення вартості в біоенергетиці</a:t>
            </a:r>
          </a:p>
          <a:p>
            <a:pPr lvl="0">
              <a:spcBef>
                <a:spcPts val="600"/>
              </a:spcBef>
              <a:spcAft>
                <a:spcPts val="600"/>
              </a:spcAft>
              <a:defRPr/>
            </a:pPr>
            <a:r>
              <a:rPr lang="uk-UA" sz="1800" b="1" kern="0" dirty="0">
                <a:solidFill>
                  <a:srgbClr val="0079C1">
                    <a:lumMod val="75000"/>
                  </a:srgbClr>
                </a:solidFill>
                <a:latin typeface="Calibri" panose="020F0502020204030204" pitchFamily="34" charset="0"/>
              </a:rPr>
              <a:t>3 -  Інвестиції:</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Кредитне фінансування</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Грантова допомога</a:t>
            </a:r>
          </a:p>
          <a:p>
            <a:pPr lvl="0">
              <a:spcBef>
                <a:spcPts val="600"/>
              </a:spcBef>
              <a:spcAft>
                <a:spcPts val="600"/>
              </a:spcAft>
              <a:defRPr/>
            </a:pPr>
            <a:r>
              <a:rPr lang="uk-UA" sz="1800" b="1" kern="0" dirty="0">
                <a:solidFill>
                  <a:srgbClr val="0079C1">
                    <a:lumMod val="75000"/>
                  </a:srgbClr>
                </a:solidFill>
                <a:latin typeface="Calibri" panose="020F0502020204030204" pitchFamily="34" charset="0"/>
                <a:cs typeface="+mn-cs"/>
              </a:rPr>
              <a:t>4 - Управління знаннями:</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Підтримка роботи форуму SAF, семінари, тренінги</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Профільна програма навчання з інновацій в  агробізнесі та біоенергетиці </a:t>
            </a:r>
            <a:r>
              <a:rPr lang="ru-RU" sz="1800" kern="0" dirty="0">
                <a:solidFill>
                  <a:srgbClr val="0079C1">
                    <a:lumMod val="75000"/>
                  </a:srgbClr>
                </a:solidFill>
                <a:latin typeface="Calibri" panose="020F0502020204030204" pitchFamily="34" charset="0"/>
              </a:rPr>
              <a:t>	</a:t>
            </a:r>
            <a:endParaRPr lang="ru-RU" sz="1800" kern="0" dirty="0">
              <a:solidFill>
                <a:srgbClr val="0079C1">
                  <a:lumMod val="75000"/>
                </a:srgbClr>
              </a:solidFill>
              <a:latin typeface="Calibri" panose="020F0502020204030204" pitchFamily="34" charset="0"/>
              <a:cs typeface="+mn-cs"/>
            </a:endParaRPr>
          </a:p>
          <a:p>
            <a:pPr marL="742950" lvl="1" indent="-285750">
              <a:spcAft>
                <a:spcPts val="600"/>
              </a:spcAft>
              <a:buFont typeface="Calibri" panose="020F0502020204030204" pitchFamily="34" charset="0"/>
              <a:buChar char="-"/>
              <a:defRPr/>
            </a:pPr>
            <a:endParaRPr lang="ru-RU" sz="1800" kern="0" dirty="0">
              <a:solidFill>
                <a:srgbClr val="0079C1">
                  <a:lumMod val="75000"/>
                </a:srgbClr>
              </a:solidFill>
              <a:latin typeface="Calibri" panose="020F0502020204030204" pitchFamily="34" charset="0"/>
            </a:endParaRPr>
          </a:p>
          <a:p>
            <a:pPr marL="742950" lvl="1" indent="-285750">
              <a:spcAft>
                <a:spcPts val="600"/>
              </a:spcAft>
              <a:buFont typeface="Calibri" panose="020F0502020204030204" pitchFamily="34" charset="0"/>
              <a:buChar char="-"/>
              <a:defRPr/>
            </a:pPr>
            <a:endParaRPr lang="ru-RU" sz="1800" kern="0" dirty="0">
              <a:solidFill>
                <a:srgbClr val="0079C1">
                  <a:lumMod val="75000"/>
                </a:srgbClr>
              </a:solidFill>
              <a:latin typeface="Calibri" panose="020F0502020204030204" pitchFamily="34" charset="0"/>
            </a:endParaRPr>
          </a:p>
        </p:txBody>
      </p:sp>
      <p:sp>
        <p:nvSpPr>
          <p:cNvPr id="5" name="Title 7"/>
          <p:cNvSpPr txBox="1">
            <a:spLocks/>
          </p:cNvSpPr>
          <p:nvPr/>
        </p:nvSpPr>
        <p:spPr>
          <a:xfrm>
            <a:off x="187432" y="178579"/>
            <a:ext cx="6731528" cy="884181"/>
          </a:xfrm>
          <a:prstGeom prst="rect">
            <a:avLst/>
          </a:prstGeom>
        </p:spPr>
        <p:txBody>
          <a:bodyPr anchor="ctr">
            <a:noAutofit/>
          </a:bodyPr>
          <a:lstStyle>
            <a:lvl1pPr algn="l" rtl="0" eaLnBrk="0" fontAlgn="base" hangingPunct="0">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Arial" charset="0"/>
              </a:defRPr>
            </a:lvl5pPr>
            <a:lvl6pPr marL="457200" algn="l" rtl="0" fontAlgn="base">
              <a:spcBef>
                <a:spcPct val="0"/>
              </a:spcBef>
              <a:spcAft>
                <a:spcPct val="0"/>
              </a:spcAft>
              <a:defRPr sz="2800">
                <a:solidFill>
                  <a:schemeClr val="bg1"/>
                </a:solidFill>
                <a:latin typeface="Arial" charset="0"/>
                <a:cs typeface="Arial" charset="0"/>
              </a:defRPr>
            </a:lvl6pPr>
            <a:lvl7pPr marL="914400" algn="l" rtl="0" fontAlgn="base">
              <a:spcBef>
                <a:spcPct val="0"/>
              </a:spcBef>
              <a:spcAft>
                <a:spcPct val="0"/>
              </a:spcAft>
              <a:defRPr sz="2800">
                <a:solidFill>
                  <a:schemeClr val="bg1"/>
                </a:solidFill>
                <a:latin typeface="Arial" charset="0"/>
                <a:cs typeface="Arial" charset="0"/>
              </a:defRPr>
            </a:lvl7pPr>
            <a:lvl8pPr marL="1371600" algn="l" rtl="0" fontAlgn="base">
              <a:spcBef>
                <a:spcPct val="0"/>
              </a:spcBef>
              <a:spcAft>
                <a:spcPct val="0"/>
              </a:spcAft>
              <a:defRPr sz="2800">
                <a:solidFill>
                  <a:schemeClr val="bg1"/>
                </a:solidFill>
                <a:latin typeface="Arial" charset="0"/>
                <a:cs typeface="Arial" charset="0"/>
              </a:defRPr>
            </a:lvl8pPr>
            <a:lvl9pPr marL="1828800" algn="l" rtl="0" fontAlgn="base">
              <a:spcBef>
                <a:spcPct val="0"/>
              </a:spcBef>
              <a:spcAft>
                <a:spcPct val="0"/>
              </a:spcAft>
              <a:defRPr sz="2800">
                <a:solidFill>
                  <a:schemeClr val="bg1"/>
                </a:solidFill>
                <a:latin typeface="Arial" charset="0"/>
                <a:cs typeface="Arial" charset="0"/>
              </a:defRPr>
            </a:lvl9pPr>
          </a:lstStyle>
          <a:p>
            <a:pPr lvl="0"/>
            <a:r>
              <a:rPr kumimoji="0" lang="uk-UA" sz="2800" b="1" i="0" u="none" strike="noStrike" kern="1200" cap="none" spc="0" normalizeH="0" baseline="0" dirty="0">
                <a:ln>
                  <a:noFill/>
                </a:ln>
                <a:solidFill>
                  <a:srgbClr val="00539B"/>
                </a:solidFill>
                <a:effectLst/>
                <a:uLnTx/>
                <a:uFillTx/>
                <a:latin typeface="Calibri" panose="020F0502020204030204" pitchFamily="34" charset="0"/>
                <a:ea typeface="ＭＳ Ｐゴシック" charset="0"/>
                <a:cs typeface="Calibri" panose="020F0502020204030204" pitchFamily="34" charset="0"/>
              </a:rPr>
              <a:t>Компоненти Програми</a:t>
            </a:r>
          </a:p>
        </p:txBody>
      </p:sp>
      <p:sp>
        <p:nvSpPr>
          <p:cNvPr id="7" name="Text Placeholder 8"/>
          <p:cNvSpPr txBox="1">
            <a:spLocks/>
          </p:cNvSpPr>
          <p:nvPr/>
        </p:nvSpPr>
        <p:spPr>
          <a:xfrm>
            <a:off x="6197600" y="1071472"/>
            <a:ext cx="2722880" cy="5408527"/>
          </a:xfrm>
          <a:prstGeom prst="rect">
            <a:avLst/>
          </a:prstGeom>
          <a:ln/>
        </p:spPr>
        <p:txBody>
          <a:bodyPr lIns="0" tIns="0" rIns="0" bIns="0" anchor="t"/>
          <a:lstStyle>
            <a:defPPr>
              <a:defRPr lang="en-GB"/>
            </a:defPPr>
            <a:lvl1pPr algn="l" rtl="0" fontAlgn="base">
              <a:spcBef>
                <a:spcPct val="0"/>
              </a:spcBef>
              <a:spcAft>
                <a:spcPct val="0"/>
              </a:spcAft>
              <a:defRPr sz="800" kern="1200">
                <a:solidFill>
                  <a:schemeClr val="accent1"/>
                </a:solidFill>
                <a:latin typeface="Franklin Gothic Book"/>
                <a:ea typeface="ＭＳ Ｐゴシック" pitchFamily="34" charset="-128"/>
                <a:cs typeface="Franklin Gothic Book"/>
              </a:defRPr>
            </a:lvl1pPr>
            <a:lvl2pPr marL="4572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2pPr>
            <a:lvl3pPr marL="9144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3pPr>
            <a:lvl4pPr marL="13716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4pPr>
            <a:lvl5pPr marL="18288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5pPr>
            <a:lvl6pPr marL="2286000" algn="l" defTabSz="914400" rtl="0" eaLnBrk="1" latinLnBrk="0" hangingPunct="1">
              <a:defRPr sz="1200" kern="1200">
                <a:solidFill>
                  <a:schemeClr val="bg1"/>
                </a:solidFill>
                <a:latin typeface="Arial" pitchFamily="34" charset="0"/>
                <a:ea typeface="ＭＳ Ｐゴシック" pitchFamily="34" charset="-128"/>
                <a:cs typeface="+mn-cs"/>
              </a:defRPr>
            </a:lvl6pPr>
            <a:lvl7pPr marL="2743200" algn="l" defTabSz="914400" rtl="0" eaLnBrk="1" latinLnBrk="0" hangingPunct="1">
              <a:defRPr sz="1200" kern="1200">
                <a:solidFill>
                  <a:schemeClr val="bg1"/>
                </a:solidFill>
                <a:latin typeface="Arial" pitchFamily="34" charset="0"/>
                <a:ea typeface="ＭＳ Ｐゴシック" pitchFamily="34" charset="-128"/>
                <a:cs typeface="+mn-cs"/>
              </a:defRPr>
            </a:lvl7pPr>
            <a:lvl8pPr marL="3200400" algn="l" defTabSz="914400" rtl="0" eaLnBrk="1" latinLnBrk="0" hangingPunct="1">
              <a:defRPr sz="1200" kern="1200">
                <a:solidFill>
                  <a:schemeClr val="bg1"/>
                </a:solidFill>
                <a:latin typeface="Arial" pitchFamily="34" charset="0"/>
                <a:ea typeface="ＭＳ Ｐゴシック" pitchFamily="34" charset="-128"/>
                <a:cs typeface="+mn-cs"/>
              </a:defRPr>
            </a:lvl8pPr>
            <a:lvl9pPr marL="3657600" algn="l" defTabSz="914400" rtl="0" eaLnBrk="1" latinLnBrk="0" hangingPunct="1">
              <a:defRPr sz="1200" kern="1200">
                <a:solidFill>
                  <a:schemeClr val="bg1"/>
                </a:solidFill>
                <a:latin typeface="Arial" pitchFamily="34" charset="0"/>
                <a:ea typeface="ＭＳ Ｐゴシック" pitchFamily="34" charset="-128"/>
                <a:cs typeface="+mn-cs"/>
              </a:defRPr>
            </a:lvl9pPr>
          </a:lstStyle>
          <a:p>
            <a:pPr lvl="0" algn="ctr">
              <a:spcAft>
                <a:spcPts val="600"/>
              </a:spcAft>
              <a:defRPr/>
            </a:pPr>
            <a:endParaRPr lang="uk-UA" sz="1800" b="1" kern="0" dirty="0">
              <a:solidFill>
                <a:srgbClr val="FF0000"/>
              </a:solidFill>
              <a:latin typeface="Calibri" panose="020F0502020204030204" pitchFamily="34" charset="0"/>
            </a:endParaRPr>
          </a:p>
          <a:p>
            <a:pPr lvl="0" algn="ctr">
              <a:spcAft>
                <a:spcPts val="600"/>
              </a:spcAft>
              <a:defRPr/>
            </a:pPr>
            <a:endParaRPr lang="uk-UA" sz="1800" b="1" kern="0" dirty="0">
              <a:solidFill>
                <a:srgbClr val="FF0000"/>
              </a:solidFill>
              <a:latin typeface="Calibri" panose="020F0502020204030204" pitchFamily="34" charset="0"/>
            </a:endParaRPr>
          </a:p>
          <a:p>
            <a:pPr lvl="0" algn="ctr">
              <a:spcAft>
                <a:spcPts val="600"/>
              </a:spcAft>
              <a:defRPr/>
            </a:pPr>
            <a:r>
              <a:rPr lang="uk-UA" sz="2000" b="1" kern="0" dirty="0">
                <a:solidFill>
                  <a:srgbClr val="FF0000"/>
                </a:solidFill>
                <a:latin typeface="Calibri" panose="020F0502020204030204" pitchFamily="34" charset="0"/>
              </a:rPr>
              <a:t>$500,000</a:t>
            </a:r>
            <a:r>
              <a:rPr lang="uk-UA" sz="2000" b="1" kern="0" dirty="0">
                <a:solidFill>
                  <a:srgbClr val="0079C1">
                    <a:lumMod val="75000"/>
                  </a:srgbClr>
                </a:solidFill>
                <a:latin typeface="Calibri" panose="020F0502020204030204" pitchFamily="34" charset="0"/>
              </a:rPr>
              <a:t> </a:t>
            </a:r>
          </a:p>
          <a:p>
            <a:pPr lvl="0" algn="ctr">
              <a:spcBef>
                <a:spcPts val="600"/>
              </a:spcBef>
              <a:spcAft>
                <a:spcPts val="600"/>
              </a:spcAft>
              <a:defRPr/>
            </a:pPr>
            <a:endParaRPr lang="uk-UA" sz="2000" b="1" kern="0" dirty="0">
              <a:solidFill>
                <a:srgbClr val="FF0000"/>
              </a:solidFill>
              <a:latin typeface="Calibri" panose="020F0502020204030204" pitchFamily="34" charset="0"/>
              <a:cs typeface="+mn-cs"/>
            </a:endParaRPr>
          </a:p>
          <a:p>
            <a:pPr lvl="0" algn="ctr">
              <a:spcBef>
                <a:spcPts val="600"/>
              </a:spcBef>
              <a:spcAft>
                <a:spcPts val="600"/>
              </a:spcAft>
              <a:defRPr/>
            </a:pPr>
            <a:endParaRPr lang="uk-UA" sz="2000" b="1" kern="0" dirty="0">
              <a:solidFill>
                <a:srgbClr val="FF0000"/>
              </a:solidFill>
              <a:latin typeface="Calibri" panose="020F0502020204030204" pitchFamily="34" charset="0"/>
              <a:cs typeface="+mn-cs"/>
            </a:endParaRPr>
          </a:p>
          <a:p>
            <a:pPr lvl="0" algn="ctr">
              <a:spcBef>
                <a:spcPts val="600"/>
              </a:spcBef>
              <a:spcAft>
                <a:spcPts val="600"/>
              </a:spcAft>
              <a:defRPr/>
            </a:pPr>
            <a:r>
              <a:rPr lang="uk-UA" sz="2000" b="1" kern="0" dirty="0">
                <a:solidFill>
                  <a:srgbClr val="FF0000"/>
                </a:solidFill>
                <a:latin typeface="Calibri" panose="020F0502020204030204" pitchFamily="34" charset="0"/>
                <a:cs typeface="+mn-cs"/>
              </a:rPr>
              <a:t>$700,000</a:t>
            </a:r>
            <a:endParaRPr lang="uk-UA" sz="2000" b="1" kern="0" dirty="0">
              <a:solidFill>
                <a:srgbClr val="FF0000"/>
              </a:solidFill>
              <a:latin typeface="Calibri" panose="020F0502020204030204" pitchFamily="34" charset="0"/>
            </a:endParaRPr>
          </a:p>
          <a:p>
            <a:pPr lvl="0" algn="ctr">
              <a:spcBef>
                <a:spcPts val="600"/>
              </a:spcBef>
              <a:spcAft>
                <a:spcPts val="600"/>
              </a:spcAft>
              <a:defRPr/>
            </a:pPr>
            <a:endParaRPr lang="uk-UA" sz="2000" b="1" kern="0" dirty="0">
              <a:solidFill>
                <a:srgbClr val="FF0000"/>
              </a:solidFill>
              <a:latin typeface="Calibri" panose="020F0502020204030204" pitchFamily="34" charset="0"/>
            </a:endParaRPr>
          </a:p>
          <a:p>
            <a:pPr lvl="0" algn="ctr">
              <a:spcBef>
                <a:spcPts val="600"/>
              </a:spcBef>
              <a:spcAft>
                <a:spcPts val="600"/>
              </a:spcAft>
              <a:defRPr/>
            </a:pPr>
            <a:r>
              <a:rPr lang="uk-UA" sz="2000" b="1" kern="0" dirty="0">
                <a:solidFill>
                  <a:srgbClr val="FF0000"/>
                </a:solidFill>
                <a:latin typeface="Calibri" panose="020F0502020204030204" pitchFamily="34" charset="0"/>
              </a:rPr>
              <a:t>$50,000,000 + $3,400,000</a:t>
            </a:r>
          </a:p>
          <a:p>
            <a:pPr lvl="0" algn="ctr">
              <a:spcBef>
                <a:spcPts val="600"/>
              </a:spcBef>
              <a:spcAft>
                <a:spcPts val="600"/>
              </a:spcAft>
              <a:defRPr/>
            </a:pPr>
            <a:endParaRPr lang="uk-UA" sz="2000" b="1" kern="0" dirty="0">
              <a:solidFill>
                <a:srgbClr val="FF0000"/>
              </a:solidFill>
              <a:latin typeface="Calibri" panose="020F0502020204030204" pitchFamily="34" charset="0"/>
            </a:endParaRPr>
          </a:p>
          <a:p>
            <a:pPr lvl="0" algn="ctr">
              <a:spcBef>
                <a:spcPts val="600"/>
              </a:spcBef>
              <a:spcAft>
                <a:spcPts val="600"/>
              </a:spcAft>
              <a:defRPr/>
            </a:pPr>
            <a:r>
              <a:rPr lang="uk-UA" sz="2000" b="1" kern="0" dirty="0">
                <a:solidFill>
                  <a:srgbClr val="FF0000"/>
                </a:solidFill>
                <a:latin typeface="Calibri" panose="020F0502020204030204" pitchFamily="34" charset="0"/>
              </a:rPr>
              <a:t>       $360,000 </a:t>
            </a:r>
            <a:r>
              <a:rPr lang="ru-RU" sz="2800" kern="0" dirty="0">
                <a:solidFill>
                  <a:srgbClr val="FF0000"/>
                </a:solidFill>
                <a:latin typeface="Calibri" panose="020F0502020204030204" pitchFamily="34" charset="0"/>
              </a:rPr>
              <a:t>	</a:t>
            </a:r>
            <a:endParaRPr lang="ru-RU" sz="2800" kern="0" dirty="0">
              <a:solidFill>
                <a:srgbClr val="FF0000"/>
              </a:solidFill>
              <a:latin typeface="Calibri" panose="020F0502020204030204" pitchFamily="34" charset="0"/>
              <a:cs typeface="+mn-cs"/>
            </a:endParaRPr>
          </a:p>
          <a:p>
            <a:pPr marL="742950" lvl="1" indent="-285750">
              <a:spcAft>
                <a:spcPts val="600"/>
              </a:spcAft>
              <a:buFont typeface="Calibri" panose="020F0502020204030204" pitchFamily="34" charset="0"/>
              <a:buChar char="-"/>
              <a:defRPr/>
            </a:pPr>
            <a:endParaRPr lang="ru-RU" sz="1800" kern="0" dirty="0">
              <a:solidFill>
                <a:srgbClr val="0079C1">
                  <a:lumMod val="75000"/>
                </a:srgbClr>
              </a:solidFill>
              <a:latin typeface="Calibri" panose="020F0502020204030204" pitchFamily="34" charset="0"/>
            </a:endParaRPr>
          </a:p>
          <a:p>
            <a:pPr marL="742950" lvl="1" indent="-285750">
              <a:spcAft>
                <a:spcPts val="600"/>
              </a:spcAft>
              <a:buFont typeface="Calibri" panose="020F0502020204030204" pitchFamily="34" charset="0"/>
              <a:buChar char="-"/>
              <a:defRPr/>
            </a:pPr>
            <a:endParaRPr lang="ru-RU" sz="1800" kern="0" dirty="0">
              <a:solidFill>
                <a:srgbClr val="0079C1">
                  <a:lumMod val="75000"/>
                </a:srgbClr>
              </a:solidFill>
              <a:latin typeface="Calibri" panose="020F0502020204030204" pitchFamily="34" charset="0"/>
            </a:endParaRPr>
          </a:p>
        </p:txBody>
      </p:sp>
    </p:spTree>
    <p:extLst>
      <p:ext uri="{BB962C8B-B14F-4D97-AF65-F5344CB8AC3E}">
        <p14:creationId xmlns:p14="http://schemas.microsoft.com/office/powerpoint/2010/main" val="633384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AFE675D-DAFE-48C4-A218-CA4B174024EA}" type="datetime1">
              <a:rPr kumimoji="0" lang="en-GB" sz="800" b="0" i="0" u="none" strike="noStrike" kern="1200" cap="none" spc="0" normalizeH="0" baseline="0" noProof="0" smtClean="0">
                <a:ln>
                  <a:noFill/>
                </a:ln>
                <a:solidFill>
                  <a:srgbClr val="00539B"/>
                </a:solidFill>
                <a:effectLst/>
                <a:uLnTx/>
                <a:uFillTx/>
                <a:latin typeface="Franklin Gothic Book"/>
                <a:ea typeface="ＭＳ Ｐゴシック" pitchFamily="34" charset="-128"/>
              </a:rPr>
              <a:pPr marL="0" marR="0" lvl="0" indent="0" algn="l" defTabSz="914400" rtl="0" eaLnBrk="1" fontAlgn="base" latinLnBrk="0" hangingPunct="1">
                <a:lnSpc>
                  <a:spcPct val="100000"/>
                </a:lnSpc>
                <a:spcBef>
                  <a:spcPct val="0"/>
                </a:spcBef>
                <a:spcAft>
                  <a:spcPct val="0"/>
                </a:spcAft>
                <a:buClrTx/>
                <a:buSzTx/>
                <a:buFontTx/>
                <a:buNone/>
                <a:tabLst/>
                <a:defRPr/>
              </a:pPr>
              <a:t>28/09/2020</a:t>
            </a:fld>
            <a:endParaRPr kumimoji="0" lang="en-GB" sz="800" b="0" i="0" u="none" strike="noStrike" kern="1200" cap="none" spc="0" normalizeH="0" baseline="0" noProof="0">
              <a:ln>
                <a:noFill/>
              </a:ln>
              <a:solidFill>
                <a:srgbClr val="00539B"/>
              </a:solidFill>
              <a:effectLst/>
              <a:uLnTx/>
              <a:uFillTx/>
              <a:latin typeface="Franklin Gothic Book"/>
              <a:ea typeface="ＭＳ Ｐゴシック" pitchFamily="34" charset="-128"/>
            </a:endParaRPr>
          </a:p>
        </p:txBody>
      </p:sp>
      <p:sp>
        <p:nvSpPr>
          <p:cNvPr id="4" name="Text Placeholder 8"/>
          <p:cNvSpPr txBox="1">
            <a:spLocks/>
          </p:cNvSpPr>
          <p:nvPr/>
        </p:nvSpPr>
        <p:spPr>
          <a:xfrm>
            <a:off x="325121" y="865680"/>
            <a:ext cx="8534399" cy="5614320"/>
          </a:xfrm>
          <a:prstGeom prst="rect">
            <a:avLst/>
          </a:prstGeom>
          <a:ln/>
        </p:spPr>
        <p:txBody>
          <a:bodyPr lIns="0" tIns="0" rIns="0" bIns="0" anchor="t"/>
          <a:lstStyle>
            <a:defPPr>
              <a:defRPr lang="en-GB"/>
            </a:defPPr>
            <a:lvl1pPr algn="l" rtl="0" fontAlgn="base">
              <a:spcBef>
                <a:spcPct val="0"/>
              </a:spcBef>
              <a:spcAft>
                <a:spcPct val="0"/>
              </a:spcAft>
              <a:defRPr sz="800" kern="1200">
                <a:solidFill>
                  <a:schemeClr val="accent1"/>
                </a:solidFill>
                <a:latin typeface="Franklin Gothic Book"/>
                <a:ea typeface="ＭＳ Ｐゴシック" pitchFamily="34" charset="-128"/>
                <a:cs typeface="Franklin Gothic Book"/>
              </a:defRPr>
            </a:lvl1pPr>
            <a:lvl2pPr marL="4572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2pPr>
            <a:lvl3pPr marL="9144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3pPr>
            <a:lvl4pPr marL="13716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4pPr>
            <a:lvl5pPr marL="18288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5pPr>
            <a:lvl6pPr marL="2286000" algn="l" defTabSz="914400" rtl="0" eaLnBrk="1" latinLnBrk="0" hangingPunct="1">
              <a:defRPr sz="1200" kern="1200">
                <a:solidFill>
                  <a:schemeClr val="bg1"/>
                </a:solidFill>
                <a:latin typeface="Arial" pitchFamily="34" charset="0"/>
                <a:ea typeface="ＭＳ Ｐゴシック" pitchFamily="34" charset="-128"/>
                <a:cs typeface="+mn-cs"/>
              </a:defRPr>
            </a:lvl6pPr>
            <a:lvl7pPr marL="2743200" algn="l" defTabSz="914400" rtl="0" eaLnBrk="1" latinLnBrk="0" hangingPunct="1">
              <a:defRPr sz="1200" kern="1200">
                <a:solidFill>
                  <a:schemeClr val="bg1"/>
                </a:solidFill>
                <a:latin typeface="Arial" pitchFamily="34" charset="0"/>
                <a:ea typeface="ＭＳ Ｐゴシック" pitchFamily="34" charset="-128"/>
                <a:cs typeface="+mn-cs"/>
              </a:defRPr>
            </a:lvl7pPr>
            <a:lvl8pPr marL="3200400" algn="l" defTabSz="914400" rtl="0" eaLnBrk="1" latinLnBrk="0" hangingPunct="1">
              <a:defRPr sz="1200" kern="1200">
                <a:solidFill>
                  <a:schemeClr val="bg1"/>
                </a:solidFill>
                <a:latin typeface="Arial" pitchFamily="34" charset="0"/>
                <a:ea typeface="ＭＳ Ｐゴシック" pitchFamily="34" charset="-128"/>
                <a:cs typeface="+mn-cs"/>
              </a:defRPr>
            </a:lvl8pPr>
            <a:lvl9pPr marL="3657600" algn="l" defTabSz="914400" rtl="0" eaLnBrk="1" latinLnBrk="0" hangingPunct="1">
              <a:defRPr sz="1200" kern="1200">
                <a:solidFill>
                  <a:schemeClr val="bg1"/>
                </a:solidFill>
                <a:latin typeface="Arial" pitchFamily="34" charset="0"/>
                <a:ea typeface="ＭＳ Ｐゴシック" pitchFamily="34" charset="-128"/>
                <a:cs typeface="+mn-cs"/>
              </a:defRPr>
            </a:lvl9pPr>
          </a:lstStyle>
          <a:p>
            <a:pPr marL="342900" marR="0" lvl="0" indent="-342900" algn="l" defTabSz="914400" rtl="0" eaLnBrk="1" fontAlgn="base" latinLnBrk="0" hangingPunct="1">
              <a:lnSpc>
                <a:spcPct val="100000"/>
              </a:lnSpc>
              <a:spcBef>
                <a:spcPct val="0"/>
              </a:spcBef>
              <a:spcAft>
                <a:spcPts val="600"/>
              </a:spcAft>
              <a:buClrTx/>
              <a:buSzTx/>
              <a:buFont typeface="Arial" panose="020B0604020202020204" pitchFamily="34" charset="0"/>
              <a:buChar char="•"/>
              <a:tabLst/>
              <a:defRPr/>
            </a:pPr>
            <a:endParaRPr kumimoji="0" lang="ru-RU" sz="1800" b="1" i="0" u="none" strike="noStrike" kern="0" cap="none" spc="0" normalizeH="0" baseline="0" noProof="0" dirty="0">
              <a:ln>
                <a:noFill/>
              </a:ln>
              <a:solidFill>
                <a:srgbClr val="0079C1">
                  <a:lumMod val="75000"/>
                </a:srgbClr>
              </a:solidFill>
              <a:effectLst/>
              <a:uLnTx/>
              <a:uFillTx/>
              <a:latin typeface="Calibri" panose="020F0502020204030204" pitchFamily="34" charset="0"/>
              <a:ea typeface="ＭＳ Ｐゴシック" pitchFamily="34" charset="-128"/>
            </a:endParaRPr>
          </a:p>
          <a:p>
            <a:pPr marL="285750" marR="0" lvl="0" indent="-285750" algn="l" defTabSz="914400" rtl="0" eaLnBrk="1" fontAlgn="base" latinLnBrk="0" hangingPunct="1">
              <a:lnSpc>
                <a:spcPct val="100000"/>
              </a:lnSpc>
              <a:spcBef>
                <a:spcPct val="0"/>
              </a:spcBef>
              <a:spcAft>
                <a:spcPts val="600"/>
              </a:spcAft>
              <a:buClrTx/>
              <a:buSzTx/>
              <a:buFont typeface="Arial" panose="020B0604020202020204" pitchFamily="34" charset="0"/>
              <a:buChar char="•"/>
              <a:tabLst/>
              <a:defRPr/>
            </a:pPr>
            <a:r>
              <a:rPr kumimoji="0" lang="uk-UA" sz="1800" b="1" i="0" u="none" strike="noStrike" kern="0" cap="none" spc="0" normalizeH="0" baseline="0" noProof="0" dirty="0" smtClean="0">
                <a:ln>
                  <a:noFill/>
                </a:ln>
                <a:solidFill>
                  <a:srgbClr val="0079C1">
                    <a:lumMod val="75000"/>
                  </a:srgbClr>
                </a:solidFill>
                <a:effectLst/>
                <a:uLnTx/>
                <a:uFillTx/>
                <a:latin typeface="Calibri" panose="020F0502020204030204" pitchFamily="34" charset="0"/>
              </a:rPr>
              <a:t>Дорожня карта та план</a:t>
            </a:r>
            <a:r>
              <a:rPr kumimoji="0" lang="uk-UA" sz="1800" b="1" i="0" u="none" strike="noStrike" kern="0" cap="none" spc="0" normalizeH="0" noProof="0" dirty="0" smtClean="0">
                <a:ln>
                  <a:noFill/>
                </a:ln>
                <a:solidFill>
                  <a:srgbClr val="0079C1">
                    <a:lumMod val="75000"/>
                  </a:srgbClr>
                </a:solidFill>
                <a:effectLst/>
                <a:uLnTx/>
                <a:uFillTx/>
                <a:latin typeface="Calibri" panose="020F0502020204030204" pitchFamily="34" charset="0"/>
              </a:rPr>
              <a:t> дій </a:t>
            </a:r>
            <a:r>
              <a:rPr kumimoji="0" lang="uk-UA" sz="1800" b="1" i="0" u="none" strike="noStrike" kern="0" cap="none" spc="0" normalizeH="0" noProof="0" dirty="0">
                <a:ln>
                  <a:noFill/>
                </a:ln>
                <a:solidFill>
                  <a:srgbClr val="0079C1">
                    <a:lumMod val="75000"/>
                  </a:srgbClr>
                </a:solidFill>
                <a:effectLst/>
                <a:uLnTx/>
                <a:uFillTx/>
                <a:latin typeface="Calibri" panose="020F0502020204030204" pitchFamily="34" charset="0"/>
              </a:rPr>
              <a:t>розвитку біоенергетики:</a:t>
            </a:r>
          </a:p>
          <a:p>
            <a:pPr marL="742950" marR="0" lvl="1" indent="-285750" algn="l" defTabSz="914400" rtl="0" eaLnBrk="1" fontAlgn="base" latinLnBrk="0" hangingPunct="1">
              <a:lnSpc>
                <a:spcPct val="100000"/>
              </a:lnSpc>
              <a:spcBef>
                <a:spcPct val="0"/>
              </a:spcBef>
              <a:spcAft>
                <a:spcPts val="600"/>
              </a:spcAft>
              <a:buClrTx/>
              <a:buSzTx/>
              <a:buFont typeface="Calibri" panose="020F0502020204030204" pitchFamily="34" charset="0"/>
              <a:buChar char="-"/>
              <a:tabLst/>
              <a:defRPr/>
            </a:pPr>
            <a:r>
              <a:rPr kumimoji="0" lang="uk-UA" sz="1600" b="0" i="0" u="none" strike="noStrike" kern="0" cap="none" spc="0" normalizeH="0" baseline="0" noProof="0" dirty="0">
                <a:ln>
                  <a:noFill/>
                </a:ln>
                <a:solidFill>
                  <a:srgbClr val="0079C1">
                    <a:lumMod val="75000"/>
                  </a:srgbClr>
                </a:solidFill>
                <a:effectLst/>
                <a:uLnTx/>
                <a:uFillTx/>
                <a:latin typeface="Calibri" panose="020F0502020204030204" pitchFamily="34" charset="0"/>
              </a:rPr>
              <a:t>Аналіз дотичного законодавства </a:t>
            </a:r>
            <a:r>
              <a:rPr lang="uk-UA" sz="1600" kern="0" dirty="0">
                <a:solidFill>
                  <a:srgbClr val="0079C1">
                    <a:lumMod val="75000"/>
                  </a:srgbClr>
                </a:solidFill>
                <a:latin typeface="Calibri" panose="020F0502020204030204" pitchFamily="34" charset="0"/>
              </a:rPr>
              <a:t>України та ЄС</a:t>
            </a:r>
          </a:p>
          <a:p>
            <a:pPr marL="742950" marR="0" lvl="1" indent="-285750" algn="l" defTabSz="914400" rtl="0" eaLnBrk="1" fontAlgn="base" latinLnBrk="0" hangingPunct="1">
              <a:lnSpc>
                <a:spcPct val="100000"/>
              </a:lnSpc>
              <a:spcBef>
                <a:spcPct val="0"/>
              </a:spcBef>
              <a:spcAft>
                <a:spcPts val="600"/>
              </a:spcAft>
              <a:buClrTx/>
              <a:buSzTx/>
              <a:buFont typeface="Calibri" panose="020F0502020204030204" pitchFamily="34" charset="0"/>
              <a:buChar char="-"/>
              <a:tabLst/>
              <a:defRPr/>
            </a:pPr>
            <a:r>
              <a:rPr kumimoji="0" lang="uk-UA" sz="1600" b="0" i="0" u="none" strike="noStrike" kern="0" cap="none" spc="0" normalizeH="0" baseline="0" noProof="0" dirty="0">
                <a:ln>
                  <a:noFill/>
                </a:ln>
                <a:solidFill>
                  <a:srgbClr val="0079C1">
                    <a:lumMod val="75000"/>
                  </a:srgbClr>
                </a:solidFill>
                <a:effectLst/>
                <a:uLnTx/>
                <a:uFillTx/>
                <a:latin typeface="Calibri" panose="020F0502020204030204" pitchFamily="34" charset="0"/>
              </a:rPr>
              <a:t>Створення</a:t>
            </a:r>
            <a:r>
              <a:rPr kumimoji="0" lang="uk-UA" sz="1600" b="0" i="0" u="none" strike="noStrike" kern="0" cap="none" spc="0" normalizeH="0" noProof="0" dirty="0">
                <a:ln>
                  <a:noFill/>
                </a:ln>
                <a:solidFill>
                  <a:srgbClr val="0079C1">
                    <a:lumMod val="75000"/>
                  </a:srgbClr>
                </a:solidFill>
                <a:effectLst/>
                <a:uLnTx/>
                <a:uFillTx/>
                <a:latin typeface="Calibri" panose="020F0502020204030204" pitchFamily="34" charset="0"/>
              </a:rPr>
              <a:t> рекомендацій щодо змін та доповнень до законодавства  для прискорення розвитку біоенергетики</a:t>
            </a:r>
            <a:endParaRPr kumimoji="0" lang="uk-UA" sz="1600" b="0" i="0" u="none" strike="noStrike" kern="0" cap="none" spc="0" normalizeH="0" baseline="0" noProof="0" dirty="0">
              <a:ln>
                <a:noFill/>
              </a:ln>
              <a:solidFill>
                <a:srgbClr val="0079C1">
                  <a:lumMod val="75000"/>
                </a:srgbClr>
              </a:solidFill>
              <a:effectLst/>
              <a:uLnTx/>
              <a:uFillTx/>
              <a:latin typeface="Calibri" panose="020F0502020204030204" pitchFamily="34" charset="0"/>
            </a:endParaRPr>
          </a:p>
          <a:p>
            <a:pPr marL="285750" lvl="0" indent="-285750">
              <a:spcBef>
                <a:spcPts val="600"/>
              </a:spcBef>
              <a:spcAft>
                <a:spcPts val="600"/>
              </a:spcAft>
              <a:buFont typeface="Arial" panose="020B0604020202020204" pitchFamily="34" charset="0"/>
              <a:buChar char="•"/>
              <a:defRPr/>
            </a:pPr>
            <a:r>
              <a:rPr lang="uk-UA" sz="1800" b="1" kern="0" dirty="0" smtClean="0">
                <a:solidFill>
                  <a:srgbClr val="0079C1">
                    <a:lumMod val="75000"/>
                  </a:srgbClr>
                </a:solidFill>
                <a:latin typeface="Calibri" panose="020F0502020204030204" pitchFamily="34" charset="0"/>
                <a:cs typeface="+mn-cs"/>
              </a:rPr>
              <a:t>Заходи </a:t>
            </a:r>
            <a:r>
              <a:rPr lang="uk-UA" sz="1800" b="1" kern="0" dirty="0">
                <a:solidFill>
                  <a:srgbClr val="0079C1">
                    <a:lumMod val="75000"/>
                  </a:srgbClr>
                </a:solidFill>
                <a:latin typeface="Calibri" panose="020F0502020204030204" pitchFamily="34" charset="0"/>
                <a:cs typeface="+mn-cs"/>
              </a:rPr>
              <a:t>стимулювання розвитку біоенергетики:</a:t>
            </a:r>
            <a:endParaRPr kumimoji="0" lang="uk-UA" sz="1800" b="1" i="0" u="none" strike="noStrike" kern="0" cap="none" spc="0" normalizeH="0" baseline="0" noProof="0" dirty="0">
              <a:ln>
                <a:noFill/>
              </a:ln>
              <a:solidFill>
                <a:srgbClr val="0079C1">
                  <a:lumMod val="75000"/>
                </a:srgbClr>
              </a:solidFill>
              <a:effectLst/>
              <a:uLnTx/>
              <a:uFillTx/>
              <a:latin typeface="Calibri" panose="020F0502020204030204" pitchFamily="34" charset="0"/>
              <a:cs typeface="+mn-cs"/>
            </a:endParaRPr>
          </a:p>
          <a:p>
            <a:pPr marL="742950" marR="0" lvl="1" indent="-285750" algn="l" defTabSz="914400" rtl="0" eaLnBrk="1" fontAlgn="base" latinLnBrk="0" hangingPunct="1">
              <a:lnSpc>
                <a:spcPct val="100000"/>
              </a:lnSpc>
              <a:spcBef>
                <a:spcPct val="0"/>
              </a:spcBef>
              <a:spcAft>
                <a:spcPts val="600"/>
              </a:spcAft>
              <a:buClrTx/>
              <a:buSzTx/>
              <a:buFont typeface="Calibri" panose="020F0502020204030204" pitchFamily="34" charset="0"/>
              <a:buChar char="-"/>
              <a:tabLst/>
              <a:defRPr/>
            </a:pPr>
            <a:r>
              <a:rPr kumimoji="0" lang="uk-UA" sz="1600" b="0" i="0" u="none" strike="noStrike" kern="0" cap="none" spc="0" normalizeH="0" baseline="0" noProof="0" dirty="0">
                <a:ln>
                  <a:noFill/>
                </a:ln>
                <a:solidFill>
                  <a:srgbClr val="0079C1">
                    <a:lumMod val="75000"/>
                  </a:srgbClr>
                </a:solidFill>
                <a:effectLst/>
                <a:uLnTx/>
                <a:uFillTx/>
                <a:latin typeface="Calibri" panose="020F0502020204030204" pitchFamily="34" charset="0"/>
              </a:rPr>
              <a:t>Аналіз існуючих та напрацювання інновацій</a:t>
            </a:r>
            <a:r>
              <a:rPr lang="uk-UA" sz="1600" kern="0" dirty="0">
                <a:solidFill>
                  <a:srgbClr val="0079C1">
                    <a:lumMod val="75000"/>
                  </a:srgbClr>
                </a:solidFill>
                <a:latin typeface="Calibri" panose="020F0502020204030204" pitchFamily="34" charset="0"/>
              </a:rPr>
              <a:t>них </a:t>
            </a:r>
            <a:r>
              <a:rPr kumimoji="0" lang="uk-UA" sz="1600" b="0" i="0" u="none" strike="noStrike" kern="0" cap="none" spc="0" normalizeH="0" baseline="0" noProof="0" dirty="0">
                <a:ln>
                  <a:noFill/>
                </a:ln>
                <a:solidFill>
                  <a:srgbClr val="0079C1">
                    <a:lumMod val="75000"/>
                  </a:srgbClr>
                </a:solidFill>
                <a:effectLst/>
                <a:uLnTx/>
                <a:uFillTx/>
                <a:latin typeface="Calibri" panose="020F0502020204030204" pitchFamily="34" charset="0"/>
              </a:rPr>
              <a:t>механізмів стимулювання </a:t>
            </a:r>
            <a:r>
              <a:rPr kumimoji="0" lang="ru-RU" sz="1600" b="0" i="0" u="none" strike="noStrike" kern="0" cap="none" spc="0" normalizeH="0" baseline="0" noProof="0" dirty="0">
                <a:ln>
                  <a:noFill/>
                </a:ln>
                <a:solidFill>
                  <a:srgbClr val="0079C1">
                    <a:lumMod val="75000"/>
                  </a:srgbClr>
                </a:solidFill>
                <a:effectLst/>
                <a:uLnTx/>
                <a:uFillTx/>
                <a:latin typeface="Calibri" panose="020F0502020204030204" pitchFamily="34" charset="0"/>
              </a:rPr>
              <a:t>сектору</a:t>
            </a:r>
            <a:endParaRPr kumimoji="0" lang="uk-UA" sz="1600" b="0" i="0" u="none" strike="noStrike" kern="0" cap="none" spc="0" normalizeH="0" baseline="0" noProof="0" dirty="0">
              <a:ln>
                <a:noFill/>
              </a:ln>
              <a:solidFill>
                <a:srgbClr val="0079C1">
                  <a:lumMod val="75000"/>
                </a:srgbClr>
              </a:solidFill>
              <a:effectLst/>
              <a:uLnTx/>
              <a:uFillTx/>
              <a:latin typeface="Calibri" panose="020F0502020204030204" pitchFamily="34" charset="0"/>
            </a:endParaRPr>
          </a:p>
          <a:p>
            <a:pPr marL="742950" marR="0" lvl="1" indent="-285750" algn="l" defTabSz="914400" rtl="0" eaLnBrk="1" fontAlgn="base" latinLnBrk="0" hangingPunct="1">
              <a:lnSpc>
                <a:spcPct val="100000"/>
              </a:lnSpc>
              <a:spcBef>
                <a:spcPct val="0"/>
              </a:spcBef>
              <a:spcAft>
                <a:spcPts val="600"/>
              </a:spcAft>
              <a:buClrTx/>
              <a:buSzTx/>
              <a:buFont typeface="Calibri" panose="020F0502020204030204" pitchFamily="34" charset="0"/>
              <a:buChar char="-"/>
              <a:tabLst/>
              <a:defRPr/>
            </a:pPr>
            <a:r>
              <a:rPr lang="uk-UA" sz="1600" kern="0" dirty="0">
                <a:solidFill>
                  <a:srgbClr val="0079C1">
                    <a:lumMod val="75000"/>
                  </a:srgbClr>
                </a:solidFill>
                <a:latin typeface="Calibri" panose="020F0502020204030204" pitchFamily="34" charset="0"/>
              </a:rPr>
              <a:t>Визначення основних ланцюжків створення вартості в біоенергетиці</a:t>
            </a:r>
          </a:p>
          <a:p>
            <a:pPr marL="742950" lvl="1" indent="-285750">
              <a:spcAft>
                <a:spcPts val="600"/>
              </a:spcAft>
              <a:buFont typeface="Calibri" panose="020F0502020204030204" pitchFamily="34" charset="0"/>
              <a:buChar char="-"/>
              <a:defRPr/>
            </a:pPr>
            <a:r>
              <a:rPr kumimoji="0" lang="uk-UA" sz="1600" b="0" i="0" u="none" strike="noStrike" kern="0" cap="none" spc="0" normalizeH="0" baseline="0" noProof="0" dirty="0">
                <a:ln>
                  <a:noFill/>
                </a:ln>
                <a:solidFill>
                  <a:srgbClr val="0079C1">
                    <a:lumMod val="75000"/>
                  </a:srgbClr>
                </a:solidFill>
                <a:effectLst/>
                <a:uLnTx/>
                <a:uFillTx/>
                <a:latin typeface="Calibri" panose="020F0502020204030204" pitchFamily="34" charset="0"/>
              </a:rPr>
              <a:t>Розробка відповідних регуляторних</a:t>
            </a:r>
            <a:r>
              <a:rPr kumimoji="0" lang="uk-UA" sz="1600" b="0" i="0" u="none" strike="noStrike" kern="0" cap="none" spc="0" normalizeH="0" noProof="0" dirty="0">
                <a:ln>
                  <a:noFill/>
                </a:ln>
                <a:solidFill>
                  <a:srgbClr val="0079C1">
                    <a:lumMod val="75000"/>
                  </a:srgbClr>
                </a:solidFill>
                <a:effectLst/>
                <a:uLnTx/>
                <a:uFillTx/>
                <a:latin typeface="Calibri" panose="020F0502020204030204" pitchFamily="34" charset="0"/>
              </a:rPr>
              <a:t> </a:t>
            </a:r>
            <a:r>
              <a:rPr kumimoji="0" lang="uk-UA" sz="1600" b="0" i="0" u="none" strike="noStrike" kern="0" cap="none" spc="0" normalizeH="0" noProof="0" dirty="0" smtClean="0">
                <a:ln>
                  <a:noFill/>
                </a:ln>
                <a:solidFill>
                  <a:srgbClr val="0079C1">
                    <a:lumMod val="75000"/>
                  </a:srgbClr>
                </a:solidFill>
                <a:effectLst/>
                <a:uLnTx/>
                <a:uFillTx/>
                <a:latin typeface="Calibri" panose="020F0502020204030204" pitchFamily="34" charset="0"/>
              </a:rPr>
              <a:t>змін</a:t>
            </a:r>
            <a:endParaRPr lang="ru-RU" sz="1800" kern="0" dirty="0">
              <a:solidFill>
                <a:srgbClr val="0079C1">
                  <a:lumMod val="75000"/>
                </a:srgbClr>
              </a:solidFill>
              <a:latin typeface="Calibri" panose="020F0502020204030204" pitchFamily="34" charset="0"/>
            </a:endParaRPr>
          </a:p>
          <a:p>
            <a:pPr marL="285750" lvl="0" indent="-285750">
              <a:spcAft>
                <a:spcPts val="600"/>
              </a:spcAft>
              <a:buFont typeface="Arial" panose="020B0604020202020204" pitchFamily="34" charset="0"/>
              <a:buChar char="•"/>
              <a:defRPr/>
            </a:pPr>
            <a:r>
              <a:rPr lang="uk-UA" sz="1800" b="1" kern="0" dirty="0">
                <a:solidFill>
                  <a:srgbClr val="0079C1">
                    <a:lumMod val="75000"/>
                  </a:srgbClr>
                </a:solidFill>
                <a:latin typeface="Calibri" panose="020F0502020204030204" pitchFamily="34" charset="0"/>
              </a:rPr>
              <a:t>Підтримка сертифікації біомаси та створення біоенергетичної біржі:</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Аналіз існуючих стандартів ЄС щодо біомаси</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Визначення критеріїв сталості біомаси (охорона земель, продовольча безпека, тощо)</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Визначення прийнятної для України системи сертифікації біомаси</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Напрацювання законопроекту про біоенергетичну біржу в Україні</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Розробка відповідних регуляторних </a:t>
            </a:r>
            <a:r>
              <a:rPr lang="uk-UA" sz="1600" kern="0" dirty="0" smtClean="0">
                <a:solidFill>
                  <a:srgbClr val="0079C1">
                    <a:lumMod val="75000"/>
                  </a:srgbClr>
                </a:solidFill>
                <a:latin typeface="Calibri" panose="020F0502020204030204" pitchFamily="34" charset="0"/>
              </a:rPr>
              <a:t>змін</a:t>
            </a:r>
            <a:endParaRPr lang="ru-RU" sz="1800" kern="0" dirty="0">
              <a:solidFill>
                <a:srgbClr val="0079C1">
                  <a:lumMod val="75000"/>
                </a:srgbClr>
              </a:solidFill>
              <a:latin typeface="Calibri" panose="020F0502020204030204" pitchFamily="34" charset="0"/>
            </a:endParaRPr>
          </a:p>
          <a:p>
            <a:pPr lvl="1">
              <a:spcAft>
                <a:spcPts val="600"/>
              </a:spcAft>
              <a:defRPr/>
            </a:pPr>
            <a:endParaRPr kumimoji="0" lang="uk-UA" sz="1600" b="0" i="0" u="none" strike="noStrike" kern="0" cap="none" spc="0" normalizeH="0" noProof="0" dirty="0">
              <a:ln>
                <a:noFill/>
              </a:ln>
              <a:solidFill>
                <a:srgbClr val="0079C1">
                  <a:lumMod val="75000"/>
                </a:srgbClr>
              </a:solidFill>
              <a:effectLst/>
              <a:uLnTx/>
              <a:uFillTx/>
              <a:latin typeface="Calibri" panose="020F0502020204030204" pitchFamily="34" charset="0"/>
            </a:endParaRPr>
          </a:p>
        </p:txBody>
      </p:sp>
      <p:sp>
        <p:nvSpPr>
          <p:cNvPr id="5" name="Title 7"/>
          <p:cNvSpPr txBox="1">
            <a:spLocks/>
          </p:cNvSpPr>
          <p:nvPr/>
        </p:nvSpPr>
        <p:spPr>
          <a:xfrm>
            <a:off x="187432" y="178579"/>
            <a:ext cx="6314968" cy="884181"/>
          </a:xfrm>
          <a:prstGeom prst="rect">
            <a:avLst/>
          </a:prstGeom>
        </p:spPr>
        <p:txBody>
          <a:bodyPr anchor="ctr">
            <a:noAutofit/>
          </a:bodyPr>
          <a:lstStyle>
            <a:lvl1pPr algn="l" rtl="0" eaLnBrk="0" fontAlgn="base" hangingPunct="0">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Arial" charset="0"/>
              </a:defRPr>
            </a:lvl5pPr>
            <a:lvl6pPr marL="457200" algn="l" rtl="0" fontAlgn="base">
              <a:spcBef>
                <a:spcPct val="0"/>
              </a:spcBef>
              <a:spcAft>
                <a:spcPct val="0"/>
              </a:spcAft>
              <a:defRPr sz="2800">
                <a:solidFill>
                  <a:schemeClr val="bg1"/>
                </a:solidFill>
                <a:latin typeface="Arial" charset="0"/>
                <a:cs typeface="Arial" charset="0"/>
              </a:defRPr>
            </a:lvl6pPr>
            <a:lvl7pPr marL="914400" algn="l" rtl="0" fontAlgn="base">
              <a:spcBef>
                <a:spcPct val="0"/>
              </a:spcBef>
              <a:spcAft>
                <a:spcPct val="0"/>
              </a:spcAft>
              <a:defRPr sz="2800">
                <a:solidFill>
                  <a:schemeClr val="bg1"/>
                </a:solidFill>
                <a:latin typeface="Arial" charset="0"/>
                <a:cs typeface="Arial" charset="0"/>
              </a:defRPr>
            </a:lvl7pPr>
            <a:lvl8pPr marL="1371600" algn="l" rtl="0" fontAlgn="base">
              <a:spcBef>
                <a:spcPct val="0"/>
              </a:spcBef>
              <a:spcAft>
                <a:spcPct val="0"/>
              </a:spcAft>
              <a:defRPr sz="2800">
                <a:solidFill>
                  <a:schemeClr val="bg1"/>
                </a:solidFill>
                <a:latin typeface="Arial" charset="0"/>
                <a:cs typeface="Arial" charset="0"/>
              </a:defRPr>
            </a:lvl8pPr>
            <a:lvl9pPr marL="1828800" algn="l" rtl="0" fontAlgn="base">
              <a:spcBef>
                <a:spcPct val="0"/>
              </a:spcBef>
              <a:spcAft>
                <a:spcPct val="0"/>
              </a:spcAft>
              <a:defRPr sz="2800">
                <a:solidFill>
                  <a:schemeClr val="bg1"/>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uk-UA" sz="2800" b="1" i="0" u="none" strike="noStrike" kern="1200" cap="none" spc="0" normalizeH="0" baseline="0" noProof="0" dirty="0">
                <a:ln>
                  <a:noFill/>
                </a:ln>
                <a:solidFill>
                  <a:srgbClr val="00539B"/>
                </a:solidFill>
                <a:effectLst/>
                <a:uLnTx/>
                <a:uFillTx/>
                <a:latin typeface="Calibri" panose="020F0502020204030204" pitchFamily="34" charset="0"/>
                <a:ea typeface="ＭＳ Ｐゴシック" charset="0"/>
                <a:cs typeface="Calibri" panose="020F0502020204030204" pitchFamily="34" charset="0"/>
              </a:rPr>
              <a:t>Політичний діалог</a:t>
            </a:r>
          </a:p>
        </p:txBody>
      </p:sp>
    </p:spTree>
    <p:extLst>
      <p:ext uri="{BB962C8B-B14F-4D97-AF65-F5344CB8AC3E}">
        <p14:creationId xmlns:p14="http://schemas.microsoft.com/office/powerpoint/2010/main" val="3410822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AFE675D-DAFE-48C4-A218-CA4B174024EA}" type="datetime1">
              <a:rPr kumimoji="0" lang="en-GB" sz="800" b="0" i="0" u="none" strike="noStrike" kern="1200" cap="none" spc="0" normalizeH="0" baseline="0" noProof="0" smtClean="0">
                <a:ln>
                  <a:noFill/>
                </a:ln>
                <a:solidFill>
                  <a:srgbClr val="00539B"/>
                </a:solidFill>
                <a:effectLst/>
                <a:uLnTx/>
                <a:uFillTx/>
                <a:latin typeface="Franklin Gothic Book"/>
                <a:ea typeface="ＭＳ Ｐゴシック" pitchFamily="34" charset="-128"/>
              </a:rPr>
              <a:pPr marL="0" marR="0" lvl="0" indent="0" algn="l" defTabSz="914400" rtl="0" eaLnBrk="1" fontAlgn="base" latinLnBrk="0" hangingPunct="1">
                <a:lnSpc>
                  <a:spcPct val="100000"/>
                </a:lnSpc>
                <a:spcBef>
                  <a:spcPct val="0"/>
                </a:spcBef>
                <a:spcAft>
                  <a:spcPct val="0"/>
                </a:spcAft>
                <a:buClrTx/>
                <a:buSzTx/>
                <a:buFontTx/>
                <a:buNone/>
                <a:tabLst/>
                <a:defRPr/>
              </a:pPr>
              <a:t>28/09/2020</a:t>
            </a:fld>
            <a:endParaRPr kumimoji="0" lang="en-GB" sz="800" b="0" i="0" u="none" strike="noStrike" kern="1200" cap="none" spc="0" normalizeH="0" baseline="0" noProof="0">
              <a:ln>
                <a:noFill/>
              </a:ln>
              <a:solidFill>
                <a:srgbClr val="00539B"/>
              </a:solidFill>
              <a:effectLst/>
              <a:uLnTx/>
              <a:uFillTx/>
              <a:latin typeface="Franklin Gothic Book"/>
              <a:ea typeface="ＭＳ Ｐゴシック" pitchFamily="34" charset="-128"/>
            </a:endParaRPr>
          </a:p>
        </p:txBody>
      </p:sp>
      <p:sp>
        <p:nvSpPr>
          <p:cNvPr id="5" name="Title 7"/>
          <p:cNvSpPr txBox="1">
            <a:spLocks/>
          </p:cNvSpPr>
          <p:nvPr/>
        </p:nvSpPr>
        <p:spPr>
          <a:xfrm>
            <a:off x="187432" y="178579"/>
            <a:ext cx="6314968" cy="884181"/>
          </a:xfrm>
          <a:prstGeom prst="rect">
            <a:avLst/>
          </a:prstGeom>
        </p:spPr>
        <p:txBody>
          <a:bodyPr anchor="ctr">
            <a:noAutofit/>
          </a:bodyPr>
          <a:lstStyle>
            <a:lvl1pPr algn="l" rtl="0" eaLnBrk="0" fontAlgn="base" hangingPunct="0">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Arial" charset="0"/>
              </a:defRPr>
            </a:lvl5pPr>
            <a:lvl6pPr marL="457200" algn="l" rtl="0" fontAlgn="base">
              <a:spcBef>
                <a:spcPct val="0"/>
              </a:spcBef>
              <a:spcAft>
                <a:spcPct val="0"/>
              </a:spcAft>
              <a:defRPr sz="2800">
                <a:solidFill>
                  <a:schemeClr val="bg1"/>
                </a:solidFill>
                <a:latin typeface="Arial" charset="0"/>
                <a:cs typeface="Arial" charset="0"/>
              </a:defRPr>
            </a:lvl6pPr>
            <a:lvl7pPr marL="914400" algn="l" rtl="0" fontAlgn="base">
              <a:spcBef>
                <a:spcPct val="0"/>
              </a:spcBef>
              <a:spcAft>
                <a:spcPct val="0"/>
              </a:spcAft>
              <a:defRPr sz="2800">
                <a:solidFill>
                  <a:schemeClr val="bg1"/>
                </a:solidFill>
                <a:latin typeface="Arial" charset="0"/>
                <a:cs typeface="Arial" charset="0"/>
              </a:defRPr>
            </a:lvl7pPr>
            <a:lvl8pPr marL="1371600" algn="l" rtl="0" fontAlgn="base">
              <a:spcBef>
                <a:spcPct val="0"/>
              </a:spcBef>
              <a:spcAft>
                <a:spcPct val="0"/>
              </a:spcAft>
              <a:defRPr sz="2800">
                <a:solidFill>
                  <a:schemeClr val="bg1"/>
                </a:solidFill>
                <a:latin typeface="Arial" charset="0"/>
                <a:cs typeface="Arial" charset="0"/>
              </a:defRPr>
            </a:lvl8pPr>
            <a:lvl9pPr marL="1828800" algn="l" rtl="0" fontAlgn="base">
              <a:spcBef>
                <a:spcPct val="0"/>
              </a:spcBef>
              <a:spcAft>
                <a:spcPct val="0"/>
              </a:spcAft>
              <a:defRPr sz="2800">
                <a:solidFill>
                  <a:schemeClr val="bg1"/>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uk-UA" sz="2800" b="1" i="0" u="none" strike="noStrike" kern="1200" cap="none" spc="0" normalizeH="0" baseline="0" noProof="0" dirty="0">
                <a:ln>
                  <a:noFill/>
                </a:ln>
                <a:solidFill>
                  <a:srgbClr val="00539B"/>
                </a:solidFill>
                <a:effectLst/>
                <a:uLnTx/>
                <a:uFillTx/>
                <a:latin typeface="Calibri" panose="020F0502020204030204" pitchFamily="34" charset="0"/>
                <a:ea typeface="ＭＳ Ｐゴシック" charset="0"/>
                <a:cs typeface="Calibri" panose="020F0502020204030204" pitchFamily="34" charset="0"/>
              </a:rPr>
              <a:t>Цільова технічна </a:t>
            </a:r>
            <a:r>
              <a:rPr lang="uk-UA" b="1" dirty="0">
                <a:solidFill>
                  <a:srgbClr val="00539B"/>
                </a:solidFill>
                <a:latin typeface="Calibri" panose="020F0502020204030204" pitchFamily="34" charset="0"/>
                <a:cs typeface="Calibri" panose="020F0502020204030204" pitchFamily="34" charset="0"/>
              </a:rPr>
              <a:t>допомога та </a:t>
            </a:r>
            <a:r>
              <a:rPr kumimoji="0" lang="uk-UA" sz="2800" b="1" i="0" u="none" strike="noStrike" kern="1200" cap="none" spc="0" normalizeH="0" baseline="0" noProof="0" dirty="0">
                <a:ln>
                  <a:noFill/>
                </a:ln>
                <a:solidFill>
                  <a:srgbClr val="00539B"/>
                </a:solidFill>
                <a:effectLst/>
                <a:uLnTx/>
                <a:uFillTx/>
                <a:latin typeface="Calibri" panose="020F0502020204030204" pitchFamily="34" charset="0"/>
                <a:ea typeface="ＭＳ Ｐゴシック" charset="0"/>
                <a:cs typeface="Calibri" panose="020F0502020204030204" pitchFamily="34" charset="0"/>
              </a:rPr>
              <a:t>Інвестиції</a:t>
            </a:r>
          </a:p>
        </p:txBody>
      </p:sp>
      <p:graphicFrame>
        <p:nvGraphicFramePr>
          <p:cNvPr id="3" name="Diagram 2"/>
          <p:cNvGraphicFramePr/>
          <p:nvPr>
            <p:extLst>
              <p:ext uri="{D42A27DB-BD31-4B8C-83A1-F6EECF244321}">
                <p14:modId xmlns:p14="http://schemas.microsoft.com/office/powerpoint/2010/main" val="4222717420"/>
              </p:ext>
            </p:extLst>
          </p:nvPr>
        </p:nvGraphicFramePr>
        <p:xfrm>
          <a:off x="487680" y="1198880"/>
          <a:ext cx="837184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268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AFE675D-DAFE-48C4-A218-CA4B174024EA}" type="datetime1">
              <a:rPr kumimoji="0" lang="en-GB" sz="800" b="0" i="0" u="none" strike="noStrike" kern="1200" cap="none" spc="0" normalizeH="0" baseline="0" noProof="0" smtClean="0">
                <a:ln>
                  <a:noFill/>
                </a:ln>
                <a:solidFill>
                  <a:srgbClr val="00539B"/>
                </a:solidFill>
                <a:effectLst/>
                <a:uLnTx/>
                <a:uFillTx/>
                <a:latin typeface="Franklin Gothic Book"/>
                <a:ea typeface="ＭＳ Ｐゴシック" pitchFamily="34" charset="-128"/>
              </a:rPr>
              <a:pPr marL="0" marR="0" lvl="0" indent="0" algn="l" defTabSz="914400" rtl="0" eaLnBrk="1" fontAlgn="base" latinLnBrk="0" hangingPunct="1">
                <a:lnSpc>
                  <a:spcPct val="100000"/>
                </a:lnSpc>
                <a:spcBef>
                  <a:spcPct val="0"/>
                </a:spcBef>
                <a:spcAft>
                  <a:spcPct val="0"/>
                </a:spcAft>
                <a:buClrTx/>
                <a:buSzTx/>
                <a:buFontTx/>
                <a:buNone/>
                <a:tabLst/>
                <a:defRPr/>
              </a:pPr>
              <a:t>28/09/2020</a:t>
            </a:fld>
            <a:endParaRPr kumimoji="0" lang="en-GB" sz="800" b="0" i="0" u="none" strike="noStrike" kern="1200" cap="none" spc="0" normalizeH="0" baseline="0" noProof="0">
              <a:ln>
                <a:noFill/>
              </a:ln>
              <a:solidFill>
                <a:srgbClr val="00539B"/>
              </a:solidFill>
              <a:effectLst/>
              <a:uLnTx/>
              <a:uFillTx/>
              <a:latin typeface="Franklin Gothic Book"/>
              <a:ea typeface="ＭＳ Ｐゴシック" pitchFamily="34" charset="-128"/>
            </a:endParaRPr>
          </a:p>
        </p:txBody>
      </p:sp>
      <p:sp>
        <p:nvSpPr>
          <p:cNvPr id="4" name="Text Placeholder 8"/>
          <p:cNvSpPr txBox="1">
            <a:spLocks/>
          </p:cNvSpPr>
          <p:nvPr/>
        </p:nvSpPr>
        <p:spPr>
          <a:xfrm>
            <a:off x="325121" y="1243680"/>
            <a:ext cx="8534399" cy="5236320"/>
          </a:xfrm>
          <a:prstGeom prst="rect">
            <a:avLst/>
          </a:prstGeom>
          <a:ln/>
        </p:spPr>
        <p:txBody>
          <a:bodyPr lIns="0" tIns="0" rIns="0" bIns="0" anchor="t"/>
          <a:lstStyle>
            <a:defPPr>
              <a:defRPr lang="en-GB"/>
            </a:defPPr>
            <a:lvl1pPr algn="l" rtl="0" fontAlgn="base">
              <a:spcBef>
                <a:spcPct val="0"/>
              </a:spcBef>
              <a:spcAft>
                <a:spcPct val="0"/>
              </a:spcAft>
              <a:defRPr sz="800" kern="1200">
                <a:solidFill>
                  <a:schemeClr val="accent1"/>
                </a:solidFill>
                <a:latin typeface="Franklin Gothic Book"/>
                <a:ea typeface="ＭＳ Ｐゴシック" pitchFamily="34" charset="-128"/>
                <a:cs typeface="Franklin Gothic Book"/>
              </a:defRPr>
            </a:lvl1pPr>
            <a:lvl2pPr marL="4572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2pPr>
            <a:lvl3pPr marL="9144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3pPr>
            <a:lvl4pPr marL="13716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4pPr>
            <a:lvl5pPr marL="18288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5pPr>
            <a:lvl6pPr marL="2286000" algn="l" defTabSz="914400" rtl="0" eaLnBrk="1" latinLnBrk="0" hangingPunct="1">
              <a:defRPr sz="1200" kern="1200">
                <a:solidFill>
                  <a:schemeClr val="bg1"/>
                </a:solidFill>
                <a:latin typeface="Arial" pitchFamily="34" charset="0"/>
                <a:ea typeface="ＭＳ Ｐゴシック" pitchFamily="34" charset="-128"/>
                <a:cs typeface="+mn-cs"/>
              </a:defRPr>
            </a:lvl6pPr>
            <a:lvl7pPr marL="2743200" algn="l" defTabSz="914400" rtl="0" eaLnBrk="1" latinLnBrk="0" hangingPunct="1">
              <a:defRPr sz="1200" kern="1200">
                <a:solidFill>
                  <a:schemeClr val="bg1"/>
                </a:solidFill>
                <a:latin typeface="Arial" pitchFamily="34" charset="0"/>
                <a:ea typeface="ＭＳ Ｐゴシック" pitchFamily="34" charset="-128"/>
                <a:cs typeface="+mn-cs"/>
              </a:defRPr>
            </a:lvl7pPr>
            <a:lvl8pPr marL="3200400" algn="l" defTabSz="914400" rtl="0" eaLnBrk="1" latinLnBrk="0" hangingPunct="1">
              <a:defRPr sz="1200" kern="1200">
                <a:solidFill>
                  <a:schemeClr val="bg1"/>
                </a:solidFill>
                <a:latin typeface="Arial" pitchFamily="34" charset="0"/>
                <a:ea typeface="ＭＳ Ｐゴシック" pitchFamily="34" charset="-128"/>
                <a:cs typeface="+mn-cs"/>
              </a:defRPr>
            </a:lvl8pPr>
            <a:lvl9pPr marL="3657600" algn="l" defTabSz="914400" rtl="0" eaLnBrk="1" latinLnBrk="0" hangingPunct="1">
              <a:defRPr sz="1200" kern="1200">
                <a:solidFill>
                  <a:schemeClr val="bg1"/>
                </a:solidFill>
                <a:latin typeface="Arial" pitchFamily="34" charset="0"/>
                <a:ea typeface="ＭＳ Ｐゴシック" pitchFamily="34" charset="-128"/>
                <a:cs typeface="+mn-cs"/>
              </a:defRPr>
            </a:lvl9pPr>
          </a:lstStyle>
          <a:p>
            <a:pPr marL="285750" lvl="0" indent="-285750">
              <a:spcAft>
                <a:spcPts val="600"/>
              </a:spcAft>
              <a:buFont typeface="Arial" panose="020B0604020202020204" pitchFamily="34" charset="0"/>
              <a:buChar char="•"/>
              <a:defRPr/>
            </a:pPr>
            <a:r>
              <a:rPr lang="uk-UA" sz="1800" b="1" kern="0" dirty="0">
                <a:solidFill>
                  <a:srgbClr val="0079C1">
                    <a:lumMod val="75000"/>
                  </a:srgbClr>
                </a:solidFill>
                <a:latin typeface="Calibri" panose="020F0502020204030204" pitchFamily="34" charset="0"/>
              </a:rPr>
              <a:t>Поширення досвіду через платформу </a:t>
            </a:r>
            <a:r>
              <a:rPr lang="en-GB" sz="1800" b="1" kern="0" dirty="0">
                <a:solidFill>
                  <a:srgbClr val="0079C1">
                    <a:lumMod val="75000"/>
                  </a:srgbClr>
                </a:solidFill>
                <a:latin typeface="Calibri" panose="020F0502020204030204" pitchFamily="34" charset="0"/>
              </a:rPr>
              <a:t>SAF</a:t>
            </a:r>
            <a:r>
              <a:rPr lang="uk-UA" sz="1800" b="1" kern="0" dirty="0">
                <a:solidFill>
                  <a:srgbClr val="0079C1">
                    <a:lumMod val="75000"/>
                  </a:srgbClr>
                </a:solidFill>
                <a:latin typeface="Calibri" panose="020F0502020204030204" pitchFamily="34" charset="0"/>
              </a:rPr>
              <a:t> та соціальні м</a:t>
            </a:r>
            <a:r>
              <a:rPr lang="uk-UA" sz="1800" b="1" kern="0" dirty="0">
                <a:solidFill>
                  <a:srgbClr val="0079C1">
                    <a:lumMod val="75000"/>
                  </a:srgbClr>
                </a:solidFill>
                <a:latin typeface="Calibri" panose="020F0502020204030204" pitchFamily="34" charset="0"/>
                <a:cs typeface="+mn-cs"/>
              </a:rPr>
              <a:t>ережі:</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Ринкові дослідження</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Історії успіху, приклади реалізованих проектів, бізнес-моделі</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Зміни в законодавстві</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Фінансові інструменти, тощо</a:t>
            </a:r>
            <a:endParaRPr lang="uk-UA" sz="2000" b="1" kern="0" dirty="0">
              <a:solidFill>
                <a:srgbClr val="0079C1">
                  <a:lumMod val="75000"/>
                </a:srgbClr>
              </a:solidFill>
              <a:latin typeface="Calibri" panose="020F0502020204030204" pitchFamily="34" charset="0"/>
            </a:endParaRPr>
          </a:p>
          <a:p>
            <a:pPr marL="285750" lvl="0" indent="-285750">
              <a:spcBef>
                <a:spcPts val="600"/>
              </a:spcBef>
              <a:spcAft>
                <a:spcPts val="600"/>
              </a:spcAft>
              <a:buFont typeface="Arial" panose="020B0604020202020204" pitchFamily="34" charset="0"/>
              <a:buChar char="•"/>
              <a:defRPr/>
            </a:pPr>
            <a:r>
              <a:rPr lang="uk-UA" sz="1800" b="1" kern="0" dirty="0">
                <a:solidFill>
                  <a:srgbClr val="0079C1">
                    <a:lumMod val="75000"/>
                  </a:srgbClr>
                </a:solidFill>
                <a:latin typeface="Calibri" panose="020F0502020204030204" pitchFamily="34" charset="0"/>
              </a:rPr>
              <a:t>Наради та інформаційні семінари:</a:t>
            </a:r>
            <a:endParaRPr lang="uk-UA" sz="1800" b="1" kern="0" dirty="0">
              <a:solidFill>
                <a:srgbClr val="0079C1">
                  <a:lumMod val="75000"/>
                </a:srgbClr>
              </a:solidFill>
              <a:latin typeface="Calibri" panose="020F0502020204030204" pitchFamily="34" charset="0"/>
              <a:cs typeface="+mn-cs"/>
            </a:endParaRP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Тематичні наради, тренінги та інформаційні семінари</a:t>
            </a:r>
          </a:p>
          <a:p>
            <a:pPr marL="742950" lvl="1" indent="-285750">
              <a:spcAft>
                <a:spcPts val="600"/>
              </a:spcAft>
              <a:buFont typeface="Calibri" panose="020F0502020204030204" pitchFamily="34" charset="0"/>
              <a:buChar char="-"/>
              <a:defRPr/>
            </a:pPr>
            <a:r>
              <a:rPr lang="uk-UA" sz="1600" kern="0" dirty="0">
                <a:solidFill>
                  <a:srgbClr val="0079C1">
                    <a:lumMod val="75000"/>
                  </a:srgbClr>
                </a:solidFill>
                <a:latin typeface="Calibri" panose="020F0502020204030204" pitchFamily="34" charset="0"/>
              </a:rPr>
              <a:t>Взаємодія із існуючими/запланованими конференціями</a:t>
            </a:r>
          </a:p>
          <a:p>
            <a:pPr marL="285750" lvl="0" indent="-285750">
              <a:spcBef>
                <a:spcPts val="600"/>
              </a:spcBef>
              <a:spcAft>
                <a:spcPts val="600"/>
              </a:spcAft>
              <a:buFont typeface="Arial" panose="020B0604020202020204" pitchFamily="34" charset="0"/>
              <a:buChar char="•"/>
              <a:defRPr/>
            </a:pPr>
            <a:r>
              <a:rPr lang="uk-UA" sz="1800" b="1" kern="0" dirty="0">
                <a:solidFill>
                  <a:srgbClr val="0079C1">
                    <a:lumMod val="75000"/>
                  </a:srgbClr>
                </a:solidFill>
                <a:latin typeface="Calibri" panose="020F0502020204030204" pitchFamily="34" charset="0"/>
              </a:rPr>
              <a:t>Навчальний курс</a:t>
            </a:r>
            <a:r>
              <a:rPr lang="uk-UA" sz="1800" b="1" kern="0" dirty="0">
                <a:solidFill>
                  <a:srgbClr val="0079C1">
                    <a:lumMod val="75000"/>
                  </a:srgbClr>
                </a:solidFill>
                <a:latin typeface="Calibri" panose="020F0502020204030204" pitchFamily="34" charset="0"/>
                <a:cs typeface="+mn-cs"/>
              </a:rPr>
              <a:t>:</a:t>
            </a:r>
          </a:p>
          <a:p>
            <a:pPr marL="742950" lvl="1" indent="-285750">
              <a:spcAft>
                <a:spcPts val="600"/>
              </a:spcAft>
              <a:buFontTx/>
              <a:buChar char="-"/>
              <a:defRPr/>
            </a:pPr>
            <a:r>
              <a:rPr lang="uk-UA" sz="1600" kern="0" dirty="0">
                <a:solidFill>
                  <a:srgbClr val="0079C1">
                    <a:lumMod val="75000"/>
                  </a:srgbClr>
                </a:solidFill>
                <a:latin typeface="Calibri" panose="020F0502020204030204" pitchFamily="34" charset="0"/>
              </a:rPr>
              <a:t>Аналіз існуючих навчальних програм та курсів щодо сталого агробізнесу та інновацій в біоенергетиці доступних для професіоналів приватного сектору</a:t>
            </a:r>
          </a:p>
          <a:p>
            <a:pPr marL="742950" lvl="1" indent="-285750">
              <a:spcAft>
                <a:spcPts val="600"/>
              </a:spcAft>
              <a:buFontTx/>
              <a:buChar char="-"/>
              <a:defRPr/>
            </a:pPr>
            <a:r>
              <a:rPr lang="uk-UA" sz="1600" kern="0" dirty="0">
                <a:solidFill>
                  <a:srgbClr val="0079C1">
                    <a:lumMod val="75000"/>
                  </a:srgbClr>
                </a:solidFill>
                <a:latin typeface="Calibri" panose="020F0502020204030204" pitchFamily="34" charset="0"/>
              </a:rPr>
              <a:t>Визначення тематики навчального курсу  (підтримка родючості ґрунту, продовольча безпека, </a:t>
            </a:r>
            <a:r>
              <a:rPr lang="uk-UA" sz="1600" kern="0" dirty="0" err="1">
                <a:solidFill>
                  <a:srgbClr val="0079C1">
                    <a:lumMod val="75000"/>
                  </a:srgbClr>
                </a:solidFill>
                <a:latin typeface="Calibri" panose="020F0502020204030204" pitchFamily="34" charset="0"/>
              </a:rPr>
              <a:t>діджиталізація</a:t>
            </a:r>
            <a:r>
              <a:rPr lang="uk-UA" sz="1600" kern="0" dirty="0">
                <a:solidFill>
                  <a:srgbClr val="0079C1">
                    <a:lumMod val="75000"/>
                  </a:srgbClr>
                </a:solidFill>
                <a:latin typeface="Calibri" panose="020F0502020204030204" pitchFamily="34" charset="0"/>
              </a:rPr>
              <a:t>, циркуляційна економіка в агросекторі, біоенергетика, органічні добрива, технології, тощо)</a:t>
            </a:r>
          </a:p>
          <a:p>
            <a:pPr marL="742950" lvl="1" indent="-285750">
              <a:spcAft>
                <a:spcPts val="600"/>
              </a:spcAft>
              <a:buFontTx/>
              <a:buChar char="-"/>
              <a:defRPr/>
            </a:pPr>
            <a:r>
              <a:rPr lang="uk-UA" sz="1600" kern="0" dirty="0">
                <a:solidFill>
                  <a:srgbClr val="0079C1">
                    <a:lumMod val="75000"/>
                  </a:srgbClr>
                </a:solidFill>
                <a:latin typeface="Calibri" panose="020F0502020204030204" pitchFamily="34" charset="0"/>
              </a:rPr>
              <a:t>Розробка та впровадження спеціалізованого курсу (академічного та/або онлайн) у партнерстві з національним(и) університетом(</a:t>
            </a:r>
            <a:r>
              <a:rPr lang="uk-UA" sz="1600" kern="0" dirty="0" err="1">
                <a:solidFill>
                  <a:srgbClr val="0079C1">
                    <a:lumMod val="75000"/>
                  </a:srgbClr>
                </a:solidFill>
                <a:latin typeface="Calibri" panose="020F0502020204030204" pitchFamily="34" charset="0"/>
              </a:rPr>
              <a:t>ами</a:t>
            </a:r>
            <a:r>
              <a:rPr lang="uk-UA" sz="1600" kern="0" dirty="0">
                <a:solidFill>
                  <a:srgbClr val="0079C1">
                    <a:lumMod val="75000"/>
                  </a:srgbClr>
                </a:solidFill>
                <a:latin typeface="Calibri" panose="020F0502020204030204" pitchFamily="34" charset="0"/>
              </a:rPr>
              <a:t>)</a:t>
            </a:r>
          </a:p>
        </p:txBody>
      </p:sp>
      <p:sp>
        <p:nvSpPr>
          <p:cNvPr id="5" name="Title 7"/>
          <p:cNvSpPr txBox="1">
            <a:spLocks/>
          </p:cNvSpPr>
          <p:nvPr/>
        </p:nvSpPr>
        <p:spPr>
          <a:xfrm>
            <a:off x="187432" y="178579"/>
            <a:ext cx="6314968" cy="884181"/>
          </a:xfrm>
          <a:prstGeom prst="rect">
            <a:avLst/>
          </a:prstGeom>
        </p:spPr>
        <p:txBody>
          <a:bodyPr anchor="ctr">
            <a:noAutofit/>
          </a:bodyPr>
          <a:lstStyle>
            <a:lvl1pPr algn="l" rtl="0" eaLnBrk="0" fontAlgn="base" hangingPunct="0">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Arial" charset="0"/>
              </a:defRPr>
            </a:lvl5pPr>
            <a:lvl6pPr marL="457200" algn="l" rtl="0" fontAlgn="base">
              <a:spcBef>
                <a:spcPct val="0"/>
              </a:spcBef>
              <a:spcAft>
                <a:spcPct val="0"/>
              </a:spcAft>
              <a:defRPr sz="2800">
                <a:solidFill>
                  <a:schemeClr val="bg1"/>
                </a:solidFill>
                <a:latin typeface="Arial" charset="0"/>
                <a:cs typeface="Arial" charset="0"/>
              </a:defRPr>
            </a:lvl6pPr>
            <a:lvl7pPr marL="914400" algn="l" rtl="0" fontAlgn="base">
              <a:spcBef>
                <a:spcPct val="0"/>
              </a:spcBef>
              <a:spcAft>
                <a:spcPct val="0"/>
              </a:spcAft>
              <a:defRPr sz="2800">
                <a:solidFill>
                  <a:schemeClr val="bg1"/>
                </a:solidFill>
                <a:latin typeface="Arial" charset="0"/>
                <a:cs typeface="Arial" charset="0"/>
              </a:defRPr>
            </a:lvl7pPr>
            <a:lvl8pPr marL="1371600" algn="l" rtl="0" fontAlgn="base">
              <a:spcBef>
                <a:spcPct val="0"/>
              </a:spcBef>
              <a:spcAft>
                <a:spcPct val="0"/>
              </a:spcAft>
              <a:defRPr sz="2800">
                <a:solidFill>
                  <a:schemeClr val="bg1"/>
                </a:solidFill>
                <a:latin typeface="Arial" charset="0"/>
                <a:cs typeface="Arial" charset="0"/>
              </a:defRPr>
            </a:lvl8pPr>
            <a:lvl9pPr marL="1828800" algn="l" rtl="0" fontAlgn="base">
              <a:spcBef>
                <a:spcPct val="0"/>
              </a:spcBef>
              <a:spcAft>
                <a:spcPct val="0"/>
              </a:spcAft>
              <a:defRPr sz="2800">
                <a:solidFill>
                  <a:schemeClr val="bg1"/>
                </a:solidFill>
                <a:latin typeface="Arial" charset="0"/>
                <a:cs typeface="Arial" charset="0"/>
              </a:defRPr>
            </a:lvl9pPr>
          </a:lstStyle>
          <a:p>
            <a:pPr lvl="0"/>
            <a:r>
              <a:rPr lang="uk-UA" b="1" dirty="0">
                <a:solidFill>
                  <a:srgbClr val="00539B"/>
                </a:solidFill>
                <a:latin typeface="Calibri" panose="020F0502020204030204" pitchFamily="34" charset="0"/>
                <a:cs typeface="Calibri" panose="020F0502020204030204" pitchFamily="34" charset="0"/>
              </a:rPr>
              <a:t>Управління знаннями</a:t>
            </a:r>
            <a:endParaRPr kumimoji="0" lang="uk-UA" sz="2800" b="1" i="0" u="none" strike="noStrike" kern="1200" cap="none" spc="0" normalizeH="0" baseline="0" noProof="0" dirty="0">
              <a:ln>
                <a:noFill/>
              </a:ln>
              <a:solidFill>
                <a:srgbClr val="00539B"/>
              </a:solidFill>
              <a:effectLst/>
              <a:uLnTx/>
              <a:uFillTx/>
              <a:latin typeface="Calibri" panose="020F0502020204030204" pitchFamily="34" charset="0"/>
              <a:ea typeface="ＭＳ Ｐゴシック" charset="0"/>
              <a:cs typeface="Calibri" panose="020F0502020204030204" pitchFamily="34" charset="0"/>
            </a:endParaRPr>
          </a:p>
        </p:txBody>
      </p:sp>
    </p:spTree>
    <p:extLst>
      <p:ext uri="{BB962C8B-B14F-4D97-AF65-F5344CB8AC3E}">
        <p14:creationId xmlns:p14="http://schemas.microsoft.com/office/powerpoint/2010/main" val="4235029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AFE675D-DAFE-48C4-A218-CA4B174024EA}" type="datetime1">
              <a:rPr kumimoji="0" lang="en-GB" sz="800" b="0" i="0" u="none" strike="noStrike" kern="1200" cap="none" spc="0" normalizeH="0" baseline="0" noProof="0" smtClean="0">
                <a:ln>
                  <a:noFill/>
                </a:ln>
                <a:solidFill>
                  <a:srgbClr val="00539B"/>
                </a:solidFill>
                <a:effectLst/>
                <a:uLnTx/>
                <a:uFillTx/>
                <a:latin typeface="Franklin Gothic Book"/>
                <a:ea typeface="ＭＳ Ｐゴシック" pitchFamily="34" charset="-128"/>
              </a:rPr>
              <a:pPr marL="0" marR="0" lvl="0" indent="0" algn="l" defTabSz="914400" rtl="0" eaLnBrk="1" fontAlgn="base" latinLnBrk="0" hangingPunct="1">
                <a:lnSpc>
                  <a:spcPct val="100000"/>
                </a:lnSpc>
                <a:spcBef>
                  <a:spcPct val="0"/>
                </a:spcBef>
                <a:spcAft>
                  <a:spcPct val="0"/>
                </a:spcAft>
                <a:buClrTx/>
                <a:buSzTx/>
                <a:buFontTx/>
                <a:buNone/>
                <a:tabLst/>
                <a:defRPr/>
              </a:pPr>
              <a:t>28/09/2020</a:t>
            </a:fld>
            <a:endParaRPr kumimoji="0" lang="en-GB" sz="800" b="0" i="0" u="none" strike="noStrike" kern="1200" cap="none" spc="0" normalizeH="0" baseline="0" noProof="0">
              <a:ln>
                <a:noFill/>
              </a:ln>
              <a:solidFill>
                <a:srgbClr val="00539B"/>
              </a:solidFill>
              <a:effectLst/>
              <a:uLnTx/>
              <a:uFillTx/>
              <a:latin typeface="Franklin Gothic Book"/>
              <a:ea typeface="ＭＳ Ｐゴシック" pitchFamily="34" charset="-128"/>
            </a:endParaRPr>
          </a:p>
        </p:txBody>
      </p:sp>
      <p:sp>
        <p:nvSpPr>
          <p:cNvPr id="4" name="Text Placeholder 8"/>
          <p:cNvSpPr txBox="1">
            <a:spLocks/>
          </p:cNvSpPr>
          <p:nvPr/>
        </p:nvSpPr>
        <p:spPr>
          <a:xfrm>
            <a:off x="325121" y="1243680"/>
            <a:ext cx="8534399" cy="5236320"/>
          </a:xfrm>
          <a:prstGeom prst="rect">
            <a:avLst/>
          </a:prstGeom>
          <a:ln/>
        </p:spPr>
        <p:txBody>
          <a:bodyPr lIns="0" tIns="0" rIns="0" bIns="0" anchor="t"/>
          <a:lstStyle>
            <a:defPPr>
              <a:defRPr lang="en-GB"/>
            </a:defPPr>
            <a:lvl1pPr algn="l" rtl="0" fontAlgn="base">
              <a:spcBef>
                <a:spcPct val="0"/>
              </a:spcBef>
              <a:spcAft>
                <a:spcPct val="0"/>
              </a:spcAft>
              <a:defRPr sz="800" kern="1200">
                <a:solidFill>
                  <a:schemeClr val="accent1"/>
                </a:solidFill>
                <a:latin typeface="Franklin Gothic Book"/>
                <a:ea typeface="ＭＳ Ｐゴシック" pitchFamily="34" charset="-128"/>
                <a:cs typeface="Franklin Gothic Book"/>
              </a:defRPr>
            </a:lvl1pPr>
            <a:lvl2pPr marL="4572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2pPr>
            <a:lvl3pPr marL="9144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3pPr>
            <a:lvl4pPr marL="13716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4pPr>
            <a:lvl5pPr marL="1828800" algn="l" rtl="0" fontAlgn="base">
              <a:spcBef>
                <a:spcPct val="0"/>
              </a:spcBef>
              <a:spcAft>
                <a:spcPct val="0"/>
              </a:spcAft>
              <a:defRPr sz="1200" kern="1200">
                <a:solidFill>
                  <a:schemeClr val="bg1"/>
                </a:solidFill>
                <a:latin typeface="Arial" pitchFamily="34" charset="0"/>
                <a:ea typeface="ＭＳ Ｐゴシック" pitchFamily="34" charset="-128"/>
                <a:cs typeface="+mn-cs"/>
              </a:defRPr>
            </a:lvl5pPr>
            <a:lvl6pPr marL="2286000" algn="l" defTabSz="914400" rtl="0" eaLnBrk="1" latinLnBrk="0" hangingPunct="1">
              <a:defRPr sz="1200" kern="1200">
                <a:solidFill>
                  <a:schemeClr val="bg1"/>
                </a:solidFill>
                <a:latin typeface="Arial" pitchFamily="34" charset="0"/>
                <a:ea typeface="ＭＳ Ｐゴシック" pitchFamily="34" charset="-128"/>
                <a:cs typeface="+mn-cs"/>
              </a:defRPr>
            </a:lvl6pPr>
            <a:lvl7pPr marL="2743200" algn="l" defTabSz="914400" rtl="0" eaLnBrk="1" latinLnBrk="0" hangingPunct="1">
              <a:defRPr sz="1200" kern="1200">
                <a:solidFill>
                  <a:schemeClr val="bg1"/>
                </a:solidFill>
                <a:latin typeface="Arial" pitchFamily="34" charset="0"/>
                <a:ea typeface="ＭＳ Ｐゴシック" pitchFamily="34" charset="-128"/>
                <a:cs typeface="+mn-cs"/>
              </a:defRPr>
            </a:lvl7pPr>
            <a:lvl8pPr marL="3200400" algn="l" defTabSz="914400" rtl="0" eaLnBrk="1" latinLnBrk="0" hangingPunct="1">
              <a:defRPr sz="1200" kern="1200">
                <a:solidFill>
                  <a:schemeClr val="bg1"/>
                </a:solidFill>
                <a:latin typeface="Arial" pitchFamily="34" charset="0"/>
                <a:ea typeface="ＭＳ Ｐゴシック" pitchFamily="34" charset="-128"/>
                <a:cs typeface="+mn-cs"/>
              </a:defRPr>
            </a:lvl8pPr>
            <a:lvl9pPr marL="3657600" algn="l" defTabSz="914400" rtl="0" eaLnBrk="1" latinLnBrk="0" hangingPunct="1">
              <a:defRPr sz="1200" kern="1200">
                <a:solidFill>
                  <a:schemeClr val="bg1"/>
                </a:solidFill>
                <a:latin typeface="Arial" pitchFamily="34" charset="0"/>
                <a:ea typeface="ＭＳ Ｐゴシック" pitchFamily="34" charset="-128"/>
                <a:cs typeface="+mn-cs"/>
              </a:defRPr>
            </a:lvl9pPr>
          </a:lstStyle>
          <a:p>
            <a:pPr marL="0" indent="0" eaLnBrk="1" hangingPunct="1">
              <a:buClrTx/>
              <a:buNone/>
              <a:defRPr/>
            </a:pPr>
            <a:r>
              <a:rPr lang="uk-UA" sz="2000" b="1" u="sng" kern="0" dirty="0">
                <a:solidFill>
                  <a:schemeClr val="tx2">
                    <a:lumMod val="75000"/>
                  </a:schemeClr>
                </a:solidFill>
                <a:latin typeface="Calibri" panose="020F0502020204030204" pitchFamily="34" charset="0"/>
                <a:ea typeface="ＭＳ Ｐゴシック" charset="0"/>
              </a:rPr>
              <a:t>Кирило Томляк</a:t>
            </a:r>
          </a:p>
          <a:p>
            <a:pPr marL="0" indent="0">
              <a:spcBef>
                <a:spcPts val="1200"/>
              </a:spcBef>
              <a:buNone/>
            </a:pPr>
            <a:r>
              <a:rPr lang="uk-UA" sz="2000" u="sng" kern="0" dirty="0">
                <a:solidFill>
                  <a:schemeClr val="tx2">
                    <a:lumMod val="75000"/>
                  </a:schemeClr>
                </a:solidFill>
                <a:latin typeface="Calibri" panose="020F0502020204030204" pitchFamily="34" charset="0"/>
                <a:ea typeface="ＭＳ Ｐゴシック" charset="0"/>
              </a:rPr>
              <a:t>Менеджер Програми,  </a:t>
            </a:r>
            <a:endParaRPr lang="uk-UA" sz="2000" u="sng" kern="0" dirty="0" smtClean="0">
              <a:solidFill>
                <a:schemeClr val="tx2">
                  <a:lumMod val="75000"/>
                </a:schemeClr>
              </a:solidFill>
              <a:latin typeface="Calibri" panose="020F0502020204030204" pitchFamily="34" charset="0"/>
              <a:ea typeface="ＭＳ Ｐゴシック" charset="0"/>
            </a:endParaRPr>
          </a:p>
          <a:p>
            <a:pPr marL="0" indent="0" eaLnBrk="1" hangingPunct="1">
              <a:buClrTx/>
              <a:buNone/>
              <a:defRPr/>
            </a:pPr>
            <a:endParaRPr lang="uk-UA" sz="2000" u="sng" kern="0" dirty="0">
              <a:solidFill>
                <a:schemeClr val="tx2">
                  <a:lumMod val="75000"/>
                </a:schemeClr>
              </a:solidFill>
              <a:latin typeface="Calibri" panose="020F0502020204030204" pitchFamily="34" charset="0"/>
              <a:ea typeface="ＭＳ Ｐゴシック" charset="0"/>
            </a:endParaRPr>
          </a:p>
          <a:p>
            <a:pPr marL="0" indent="0" eaLnBrk="1" hangingPunct="1">
              <a:buClrTx/>
              <a:buNone/>
              <a:defRPr/>
            </a:pPr>
            <a:endParaRPr lang="en-GB" sz="2000" u="sng" kern="0" dirty="0">
              <a:solidFill>
                <a:schemeClr val="tx2">
                  <a:lumMod val="75000"/>
                </a:schemeClr>
              </a:solidFill>
              <a:latin typeface="Calibri" panose="020F0502020204030204" pitchFamily="34" charset="0"/>
              <a:ea typeface="ＭＳ Ｐゴシック" charset="0"/>
            </a:endParaRPr>
          </a:p>
          <a:p>
            <a:pPr marL="0" indent="0" eaLnBrk="1" hangingPunct="1">
              <a:spcBef>
                <a:spcPts val="1200"/>
              </a:spcBef>
              <a:buClrTx/>
              <a:buNone/>
              <a:defRPr/>
            </a:pPr>
            <a:endParaRPr lang="uk-UA" sz="1800" u="sng" dirty="0" smtClean="0"/>
          </a:p>
          <a:p>
            <a:pPr marL="0" indent="0" eaLnBrk="1" hangingPunct="1">
              <a:spcBef>
                <a:spcPts val="1200"/>
              </a:spcBef>
              <a:buClrTx/>
              <a:buNone/>
              <a:defRPr/>
            </a:pPr>
            <a:r>
              <a:rPr lang="en-US" sz="1800" u="sng" dirty="0" smtClean="0"/>
              <a:t>tomliakk</a:t>
            </a:r>
            <a:r>
              <a:rPr lang="en-US" sz="1800" u="sng" dirty="0"/>
              <a:t>@</a:t>
            </a:r>
            <a:r>
              <a:rPr lang="en-GB" sz="1800" u="sng" dirty="0"/>
              <a:t>@ebrd.com</a:t>
            </a:r>
            <a:endParaRPr lang="uk-UA" sz="1800" u="sng" dirty="0"/>
          </a:p>
          <a:p>
            <a:pPr marL="0" indent="0" eaLnBrk="1" hangingPunct="1">
              <a:buClrTx/>
              <a:buNone/>
              <a:defRPr/>
            </a:pPr>
            <a:endParaRPr lang="en-GB" sz="1600" kern="0" dirty="0">
              <a:solidFill>
                <a:schemeClr val="tx2">
                  <a:lumMod val="75000"/>
                </a:schemeClr>
              </a:solidFill>
              <a:latin typeface="Calibri" panose="020F0502020204030204" pitchFamily="34" charset="0"/>
              <a:ea typeface="ＭＳ Ｐゴシック" charset="0"/>
            </a:endParaRPr>
          </a:p>
          <a:p>
            <a:pPr marL="0" indent="0" eaLnBrk="1" hangingPunct="1">
              <a:buClrTx/>
              <a:buNone/>
              <a:defRPr/>
            </a:pPr>
            <a:r>
              <a:rPr lang="ru-RU" sz="1600" kern="0" dirty="0">
                <a:solidFill>
                  <a:schemeClr val="tx2">
                    <a:lumMod val="75000"/>
                  </a:schemeClr>
                </a:solidFill>
                <a:latin typeface="Calibri" panose="020F0502020204030204" pitchFamily="34" charset="0"/>
                <a:ea typeface="ＭＳ Ｐゴシック" charset="0"/>
              </a:rPr>
              <a:t>Т. </a:t>
            </a:r>
            <a:r>
              <a:rPr lang="en-GB" sz="1600" kern="0" dirty="0">
                <a:solidFill>
                  <a:schemeClr val="tx2">
                    <a:lumMod val="75000"/>
                  </a:schemeClr>
                </a:solidFill>
                <a:latin typeface="Calibri" panose="020F0502020204030204" pitchFamily="34" charset="0"/>
                <a:ea typeface="ＭＳ Ｐゴシック" charset="0"/>
              </a:rPr>
              <a:t>: </a:t>
            </a:r>
            <a:r>
              <a:rPr lang="en-GB" sz="1800" kern="0" dirty="0">
                <a:solidFill>
                  <a:schemeClr val="tx2">
                    <a:lumMod val="75000"/>
                  </a:schemeClr>
                </a:solidFill>
                <a:latin typeface="Calibri" panose="020F0502020204030204" pitchFamily="34" charset="0"/>
                <a:ea typeface="ＭＳ Ｐゴシック" charset="0"/>
              </a:rPr>
              <a:t>+380 (50) 4432269</a:t>
            </a:r>
          </a:p>
          <a:p>
            <a:pPr marL="0" indent="0" eaLnBrk="1" hangingPunct="1">
              <a:buClrTx/>
              <a:buNone/>
              <a:defRPr/>
            </a:pPr>
            <a:endParaRPr lang="uk-UA" sz="1800" dirty="0">
              <a:hlinkClick r:id="rId3"/>
            </a:endParaRPr>
          </a:p>
          <a:p>
            <a:pPr marL="0" indent="0" eaLnBrk="1" hangingPunct="1">
              <a:buClrTx/>
              <a:buNone/>
              <a:defRPr/>
            </a:pPr>
            <a:r>
              <a:rPr lang="en-GB" sz="1800" dirty="0">
                <a:hlinkClick r:id="rId3"/>
              </a:rPr>
              <a:t>https://saf.org.ua</a:t>
            </a:r>
            <a:endParaRPr lang="en-GB" sz="1800" dirty="0"/>
          </a:p>
        </p:txBody>
      </p:sp>
      <p:sp>
        <p:nvSpPr>
          <p:cNvPr id="5" name="Title 7"/>
          <p:cNvSpPr txBox="1">
            <a:spLocks/>
          </p:cNvSpPr>
          <p:nvPr/>
        </p:nvSpPr>
        <p:spPr>
          <a:xfrm>
            <a:off x="187432" y="178579"/>
            <a:ext cx="6314968" cy="884181"/>
          </a:xfrm>
          <a:prstGeom prst="rect">
            <a:avLst/>
          </a:prstGeom>
        </p:spPr>
        <p:txBody>
          <a:bodyPr anchor="ctr">
            <a:noAutofit/>
          </a:bodyPr>
          <a:lstStyle>
            <a:lvl1pPr algn="l" rtl="0" eaLnBrk="0" fontAlgn="base" hangingPunct="0">
              <a:spcBef>
                <a:spcPct val="0"/>
              </a:spcBef>
              <a:spcAft>
                <a:spcPct val="0"/>
              </a:spcAft>
              <a:defRPr sz="2800" b="0" i="0" kern="1200">
                <a:solidFill>
                  <a:schemeClr val="accent1"/>
                </a:solidFill>
                <a:latin typeface="Bodoni MT" panose="02070603080606020203" pitchFamily="18" charset="0"/>
                <a:ea typeface="ＭＳ Ｐゴシック" charset="0"/>
                <a:cs typeface="Bodoni MT" panose="02070603080606020203" pitchFamily="18" charset="0"/>
              </a:defRPr>
            </a:lvl1pPr>
            <a:lvl2pPr algn="l" rtl="0" eaLnBrk="0" fontAlgn="base" hangingPunct="0">
              <a:spcBef>
                <a:spcPct val="0"/>
              </a:spcBef>
              <a:spcAft>
                <a:spcPct val="0"/>
              </a:spcAft>
              <a:defRPr sz="2800">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a:solidFill>
                  <a:schemeClr val="bg1"/>
                </a:solidFill>
                <a:latin typeface="Arial" charset="0"/>
                <a:ea typeface="ＭＳ Ｐゴシック" charset="0"/>
                <a:cs typeface="Arial" charset="0"/>
              </a:defRPr>
            </a:lvl5pPr>
            <a:lvl6pPr marL="457200" algn="l" rtl="0" fontAlgn="base">
              <a:spcBef>
                <a:spcPct val="0"/>
              </a:spcBef>
              <a:spcAft>
                <a:spcPct val="0"/>
              </a:spcAft>
              <a:defRPr sz="2800">
                <a:solidFill>
                  <a:schemeClr val="bg1"/>
                </a:solidFill>
                <a:latin typeface="Arial" charset="0"/>
                <a:cs typeface="Arial" charset="0"/>
              </a:defRPr>
            </a:lvl6pPr>
            <a:lvl7pPr marL="914400" algn="l" rtl="0" fontAlgn="base">
              <a:spcBef>
                <a:spcPct val="0"/>
              </a:spcBef>
              <a:spcAft>
                <a:spcPct val="0"/>
              </a:spcAft>
              <a:defRPr sz="2800">
                <a:solidFill>
                  <a:schemeClr val="bg1"/>
                </a:solidFill>
                <a:latin typeface="Arial" charset="0"/>
                <a:cs typeface="Arial" charset="0"/>
              </a:defRPr>
            </a:lvl7pPr>
            <a:lvl8pPr marL="1371600" algn="l" rtl="0" fontAlgn="base">
              <a:spcBef>
                <a:spcPct val="0"/>
              </a:spcBef>
              <a:spcAft>
                <a:spcPct val="0"/>
              </a:spcAft>
              <a:defRPr sz="2800">
                <a:solidFill>
                  <a:schemeClr val="bg1"/>
                </a:solidFill>
                <a:latin typeface="Arial" charset="0"/>
                <a:cs typeface="Arial" charset="0"/>
              </a:defRPr>
            </a:lvl8pPr>
            <a:lvl9pPr marL="1828800" algn="l" rtl="0" fontAlgn="base">
              <a:spcBef>
                <a:spcPct val="0"/>
              </a:spcBef>
              <a:spcAft>
                <a:spcPct val="0"/>
              </a:spcAft>
              <a:defRPr sz="2800">
                <a:solidFill>
                  <a:schemeClr val="bg1"/>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uk-UA" sz="2800" b="1" i="0" u="none" strike="noStrike" kern="1200" cap="none" spc="0" normalizeH="0" baseline="0" noProof="0" dirty="0">
                <a:ln>
                  <a:noFill/>
                </a:ln>
                <a:solidFill>
                  <a:srgbClr val="00539B"/>
                </a:solidFill>
                <a:effectLst/>
                <a:uLnTx/>
                <a:uFillTx/>
                <a:latin typeface="Calibri" panose="020F0502020204030204" pitchFamily="34" charset="0"/>
                <a:ea typeface="ＭＳ Ｐゴシック" charset="0"/>
                <a:cs typeface="Calibri" panose="020F0502020204030204" pitchFamily="34" charset="0"/>
              </a:rPr>
              <a:t>Дякую!</a:t>
            </a:r>
          </a:p>
        </p:txBody>
      </p:sp>
      <p:pic>
        <p:nvPicPr>
          <p:cNvPr id="6" name="Picture 2" descr="http://euobserver.com/media/src/57c3f373b0f0cb6d3d7b886eda3193c5.jpg">
            <a:hlinkClick r:id="rId4"/>
          </p:cNvPr>
          <p:cNvPicPr>
            <a:picLocks noChangeAspect="1" noChangeArrowheads="1"/>
          </p:cNvPicPr>
          <p:nvPr/>
        </p:nvPicPr>
        <p:blipFill rotWithShape="1">
          <a:blip r:embed="rId5" cstate="email">
            <a:extLst>
              <a:ext uri="{28A0092B-C50C-407E-A947-70E740481C1C}">
                <a14:useLocalDpi xmlns:a14="http://schemas.microsoft.com/office/drawing/2010/main" val="0"/>
              </a:ext>
            </a:extLst>
          </a:blip>
          <a:stretch/>
        </p:blipFill>
        <p:spPr bwMode="auto">
          <a:xfrm>
            <a:off x="4225306" y="3145606"/>
            <a:ext cx="4634214" cy="3065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340412"/>
      </p:ext>
    </p:extLst>
  </p:cSld>
  <p:clrMapOvr>
    <a:masterClrMapping/>
  </p:clrMapOvr>
</p:sld>
</file>

<file path=ppt/theme/theme1.xml><?xml version="1.0" encoding="utf-8"?>
<a:theme xmlns:a="http://schemas.openxmlformats.org/drawingml/2006/main" name="2_EBRDmain_english">
  <a:themeElements>
    <a:clrScheme name="EBRD colours">
      <a:dk1>
        <a:srgbClr val="58595B"/>
      </a:dk1>
      <a:lt1>
        <a:srgbClr val="FFFFFF"/>
      </a:lt1>
      <a:dk2>
        <a:srgbClr val="0079C1"/>
      </a:dk2>
      <a:lt2>
        <a:srgbClr val="7EA6D7"/>
      </a:lt2>
      <a:accent1>
        <a:srgbClr val="00539B"/>
      </a:accent1>
      <a:accent2>
        <a:srgbClr val="00AE9E"/>
      </a:accent2>
      <a:accent3>
        <a:srgbClr val="0079C1"/>
      </a:accent3>
      <a:accent4>
        <a:srgbClr val="7EA6D7"/>
      </a:accent4>
      <a:accent5>
        <a:srgbClr val="00747A"/>
      </a:accent5>
      <a:accent6>
        <a:srgbClr val="000000"/>
      </a:accent6>
      <a:hlink>
        <a:srgbClr val="00539B"/>
      </a:hlink>
      <a:folHlink>
        <a:srgbClr val="0079C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t"/>
      <a:lstStyle>
        <a:defPPr>
          <a:spcAft>
            <a:spcPts val="600"/>
          </a:spcAft>
          <a:defRPr dirty="0" smtClean="0"/>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tailEnd type="arrow"/>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smtClean="0">
            <a:solidFill>
              <a:schemeClr val="bg1">
                <a:lumMod val="50000"/>
              </a:schemeClr>
            </a:solidFil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1d45786f-a737-4735-8af6-df12fb6939a2" origin="userSelected">
  <element uid="id_classification_nonbusiness" value=""/>
  <element uid="214105f6-acd4-485a-afa0-a0b988f7534c" value=""/>
</sisl>
</file>

<file path=customXml/itemProps1.xml><?xml version="1.0" encoding="utf-8"?>
<ds:datastoreItem xmlns:ds="http://schemas.openxmlformats.org/officeDocument/2006/customXml" ds:itemID="{5DA6F1F6-14A0-4CE2-988B-C18CEC242DB3}">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20988</TotalTime>
  <Words>469</Words>
  <Application>Microsoft Office PowerPoint</Application>
  <PresentationFormat>On-screen Show (4:3)</PresentationFormat>
  <Paragraphs>101</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ＭＳ Ｐゴシック</vt:lpstr>
      <vt:lpstr>Arial</vt:lpstr>
      <vt:lpstr>Bodoni MT</vt:lpstr>
      <vt:lpstr>Calibri</vt:lpstr>
      <vt:lpstr>Franklin Gothic Book</vt:lpstr>
      <vt:lpstr>Franklin Gothic Medium</vt:lpstr>
      <vt:lpstr>2_EBRDmain_english</vt:lpstr>
      <vt:lpstr>  Кирило Томляк, менеджер програми  29 вересня 2020 р., м. Київ</vt:lpstr>
      <vt:lpstr>PowerPoint Presentation</vt:lpstr>
      <vt:lpstr>PowerPoint Presentation</vt:lpstr>
      <vt:lpstr>PowerPoint Presentation</vt:lpstr>
      <vt:lpstr>PowerPoint Presentation</vt:lpstr>
      <vt:lpstr>PowerPoint Presentation</vt:lpstr>
      <vt:lpstr>PowerPoint Presentation</vt:lpstr>
    </vt:vector>
  </TitlesOfParts>
  <Company>EBRD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Lewin, Fritha</dc:creator>
  <cp:keywords>[EBRD/PUBLIC]</cp:keywords>
  <cp:lastModifiedBy>tomliakk</cp:lastModifiedBy>
  <cp:revision>1109</cp:revision>
  <cp:lastPrinted>2018-09-24T14:50:27Z</cp:lastPrinted>
  <dcterms:created xsi:type="dcterms:W3CDTF">2012-10-22T09:23:49Z</dcterms:created>
  <dcterms:modified xsi:type="dcterms:W3CDTF">2020-09-28T17:14:43Z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832652ed-1178-475f-b644-1d8a9eede2dd</vt:lpwstr>
  </property>
  <property fmtid="{D5CDD505-2E9C-101B-9397-08002B2CF9AE}" pid="3" name="bjSaver">
    <vt:lpwstr>+Ps3esOJryH+F+8ZjaQ+VcHZHaWh3fCG</vt:lpwstr>
  </property>
  <property fmtid="{D5CDD505-2E9C-101B-9397-08002B2CF9AE}" pid="4" name="bjDocumentSecurityLabel">
    <vt:lpwstr>PUBLIC</vt:lpwstr>
  </property>
  <property fmtid="{D5CDD505-2E9C-101B-9397-08002B2CF9AE}" pid="5" name="bjDocumentLabelXML">
    <vt:lpwstr>&lt;?xml version="1.0" encoding="us-ascii"?&gt;&lt;sisl xmlns:xsi="http://www.w3.org/2001/XMLSchema-instance" xmlns:xsd="http://www.w3.org/2001/XMLSchema" sislVersion="0" policy="1d45786f-a737-4735-8af6-df12fb6939a2" origin="userSelected" xmlns="http://www.boldonj</vt:lpwstr>
  </property>
  <property fmtid="{D5CDD505-2E9C-101B-9397-08002B2CF9AE}" pid="6" name="bjDocumentLabelXML-0">
    <vt:lpwstr>ames.com/2008/01/sie/internal/label"&gt;&lt;element uid="id_classification_nonbusiness" value="" /&gt;&lt;element uid="214105f6-acd4-485a-afa0-a0b988f7534c" value="" /&gt;&lt;/sisl&gt;</vt:lpwstr>
  </property>
</Properties>
</file>